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13"/>
  </p:notesMasterIdLst>
  <p:sldIdLst>
    <p:sldId id="256" r:id="rId2"/>
    <p:sldId id="265" r:id="rId3"/>
    <p:sldId id="263" r:id="rId4"/>
    <p:sldId id="264" r:id="rId5"/>
    <p:sldId id="258" r:id="rId6"/>
    <p:sldId id="266" r:id="rId7"/>
    <p:sldId id="271" r:id="rId8"/>
    <p:sldId id="267" r:id="rId9"/>
    <p:sldId id="268" r:id="rId10"/>
    <p:sldId id="269" r:id="rId11"/>
    <p:sldId id="270" r:id="rId12"/>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61" autoAdjust="0"/>
    <p:restoredTop sz="74225" autoAdjust="0"/>
  </p:normalViewPr>
  <p:slideViewPr>
    <p:cSldViewPr snapToGrid="0">
      <p:cViewPr varScale="1">
        <p:scale>
          <a:sx n="90" d="100"/>
          <a:sy n="90" d="100"/>
        </p:scale>
        <p:origin x="129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8D3382-88B9-47DD-B900-C012F663689A}" type="doc">
      <dgm:prSet loTypeId="urn:microsoft.com/office/officeart/2005/8/layout/hierarchy1" loCatId="hierarchy" qsTypeId="urn:microsoft.com/office/officeart/2005/8/quickstyle/simple2" qsCatId="simple" csTypeId="urn:microsoft.com/office/officeart/2005/8/colors/colorful5" csCatId="colorful" phldr="1"/>
      <dgm:spPr/>
      <dgm:t>
        <a:bodyPr/>
        <a:lstStyle/>
        <a:p>
          <a:endParaRPr lang="en-US"/>
        </a:p>
      </dgm:t>
    </dgm:pt>
    <dgm:pt modelId="{C2680F88-4376-46C3-9F64-CBF6294234EF}">
      <dgm:prSet/>
      <dgm:spPr/>
      <dgm:t>
        <a:bodyPr/>
        <a:lstStyle/>
        <a:p>
          <a:r>
            <a:rPr lang="da-DK" dirty="0"/>
            <a:t>Introduktion til </a:t>
          </a:r>
          <a:r>
            <a:rPr lang="da-DK" dirty="0" err="1"/>
            <a:t>python</a:t>
          </a:r>
          <a:r>
            <a:rPr lang="da-DK" dirty="0"/>
            <a:t> </a:t>
          </a:r>
        </a:p>
      </dgm:t>
    </dgm:pt>
    <dgm:pt modelId="{56CEA736-6476-4338-8182-9110CB97ED71}" type="parTrans" cxnId="{B40711EC-C0A8-4EE4-9C7C-0C66838088C8}">
      <dgm:prSet/>
      <dgm:spPr/>
      <dgm:t>
        <a:bodyPr/>
        <a:lstStyle/>
        <a:p>
          <a:endParaRPr lang="en-US"/>
        </a:p>
      </dgm:t>
    </dgm:pt>
    <dgm:pt modelId="{31B2D71C-5B94-4C0C-B666-2E1ED4C06C8F}" type="sibTrans" cxnId="{B40711EC-C0A8-4EE4-9C7C-0C66838088C8}">
      <dgm:prSet/>
      <dgm:spPr/>
      <dgm:t>
        <a:bodyPr/>
        <a:lstStyle/>
        <a:p>
          <a:endParaRPr lang="en-US"/>
        </a:p>
      </dgm:t>
    </dgm:pt>
    <dgm:pt modelId="{3B7217AA-96CA-47FD-A809-65674A35D5BF}">
      <dgm:prSet/>
      <dgm:spPr/>
      <dgm:t>
        <a:bodyPr/>
        <a:lstStyle/>
        <a:p>
          <a:r>
            <a:rPr lang="da-DK" dirty="0"/>
            <a:t>Gennemgang af scripts/programmer</a:t>
          </a:r>
        </a:p>
      </dgm:t>
    </dgm:pt>
    <dgm:pt modelId="{5EA41D1F-5067-4067-A0A3-F632E7BD20A8}" type="parTrans" cxnId="{B570D587-9D8C-48F4-BA26-33BEE9AF4A96}">
      <dgm:prSet/>
      <dgm:spPr/>
      <dgm:t>
        <a:bodyPr/>
        <a:lstStyle/>
        <a:p>
          <a:endParaRPr lang="en-US"/>
        </a:p>
      </dgm:t>
    </dgm:pt>
    <dgm:pt modelId="{369C3C2B-EA10-4808-8751-432D5661FD6A}" type="sibTrans" cxnId="{B570D587-9D8C-48F4-BA26-33BEE9AF4A96}">
      <dgm:prSet/>
      <dgm:spPr/>
      <dgm:t>
        <a:bodyPr/>
        <a:lstStyle/>
        <a:p>
          <a:endParaRPr lang="en-US"/>
        </a:p>
      </dgm:t>
    </dgm:pt>
    <dgm:pt modelId="{5F8F5CA8-921F-4771-9CCC-0C9E360DFB67}">
      <dgm:prSet/>
      <dgm:spPr/>
      <dgm:t>
        <a:bodyPr/>
        <a:lstStyle/>
        <a:p>
          <a:r>
            <a:rPr lang="da-DK"/>
            <a:t>Kopiere mange filer på en gang</a:t>
          </a:r>
        </a:p>
      </dgm:t>
    </dgm:pt>
    <dgm:pt modelId="{D871EC10-1BA0-4F78-BBE1-508433F6D116}" type="parTrans" cxnId="{31CD7A7D-BF3F-4239-ADAB-65B70FA63ACE}">
      <dgm:prSet/>
      <dgm:spPr/>
      <dgm:t>
        <a:bodyPr/>
        <a:lstStyle/>
        <a:p>
          <a:endParaRPr lang="en-US"/>
        </a:p>
      </dgm:t>
    </dgm:pt>
    <dgm:pt modelId="{DEA5EEDF-CF6F-4E39-A13A-F56435D2DA57}" type="sibTrans" cxnId="{31CD7A7D-BF3F-4239-ADAB-65B70FA63ACE}">
      <dgm:prSet/>
      <dgm:spPr/>
      <dgm:t>
        <a:bodyPr/>
        <a:lstStyle/>
        <a:p>
          <a:endParaRPr lang="en-US"/>
        </a:p>
      </dgm:t>
    </dgm:pt>
    <dgm:pt modelId="{96C43AFF-1BFA-41BD-9D71-741074656C52}">
      <dgm:prSet/>
      <dgm:spPr/>
      <dgm:t>
        <a:bodyPr/>
        <a:lstStyle/>
        <a:p>
          <a:r>
            <a:rPr lang="da-DK"/>
            <a:t>Træk noter og overstregninger ud af PDF-filer</a:t>
          </a:r>
        </a:p>
      </dgm:t>
    </dgm:pt>
    <dgm:pt modelId="{FF46690A-C973-433D-A6C5-5EBE434DA193}" type="parTrans" cxnId="{E6EABE75-D2D5-4F8A-A959-771011DE7905}">
      <dgm:prSet/>
      <dgm:spPr/>
      <dgm:t>
        <a:bodyPr/>
        <a:lstStyle/>
        <a:p>
          <a:endParaRPr lang="en-US"/>
        </a:p>
      </dgm:t>
    </dgm:pt>
    <dgm:pt modelId="{4F79CCE0-ACF2-4C6B-95FC-1EF863A15C32}" type="sibTrans" cxnId="{E6EABE75-D2D5-4F8A-A959-771011DE7905}">
      <dgm:prSet/>
      <dgm:spPr/>
      <dgm:t>
        <a:bodyPr/>
        <a:lstStyle/>
        <a:p>
          <a:endParaRPr lang="en-US"/>
        </a:p>
      </dgm:t>
    </dgm:pt>
    <dgm:pt modelId="{19E6C98F-C3D1-C74D-BE6A-A8A6BC76BD77}">
      <dgm:prSet/>
      <dgm:spPr/>
      <dgm:t>
        <a:bodyPr/>
        <a:lstStyle/>
        <a:p>
          <a:r>
            <a:rPr lang="da-DK" dirty="0"/>
            <a:t>Download af kodesproget (</a:t>
          </a:r>
          <a:r>
            <a:rPr lang="da-DK" dirty="0" err="1"/>
            <a:t>Python</a:t>
          </a:r>
          <a:r>
            <a:rPr lang="da-DK" dirty="0"/>
            <a:t>)</a:t>
          </a:r>
        </a:p>
      </dgm:t>
    </dgm:pt>
    <dgm:pt modelId="{FBDFE029-028A-A441-AB05-ABA819B7CB61}" type="parTrans" cxnId="{A4A719A6-4812-A548-93AA-BF7513D465BC}">
      <dgm:prSet/>
      <dgm:spPr/>
      <dgm:t>
        <a:bodyPr/>
        <a:lstStyle/>
        <a:p>
          <a:endParaRPr lang="da-DK"/>
        </a:p>
      </dgm:t>
    </dgm:pt>
    <dgm:pt modelId="{FAB715C0-6122-EF48-AE15-7B8CB5398EC2}" type="sibTrans" cxnId="{A4A719A6-4812-A548-93AA-BF7513D465BC}">
      <dgm:prSet/>
      <dgm:spPr/>
      <dgm:t>
        <a:bodyPr/>
        <a:lstStyle/>
        <a:p>
          <a:endParaRPr lang="da-DK"/>
        </a:p>
      </dgm:t>
    </dgm:pt>
    <dgm:pt modelId="{5854B8DB-63BE-0847-AFA7-60EC87427A36}">
      <dgm:prSet/>
      <dgm:spPr/>
      <dgm:t>
        <a:bodyPr/>
        <a:lstStyle/>
        <a:p>
          <a:r>
            <a:rPr lang="da-DK"/>
            <a:t>Rotere PDF-filer</a:t>
          </a:r>
        </a:p>
      </dgm:t>
    </dgm:pt>
    <dgm:pt modelId="{F0492827-0EBE-7D44-94D7-46A5F1C626A6}" type="parTrans" cxnId="{D1E2322E-1D84-6544-AB8C-B4F93F4F1A80}">
      <dgm:prSet/>
      <dgm:spPr/>
      <dgm:t>
        <a:bodyPr/>
        <a:lstStyle/>
        <a:p>
          <a:endParaRPr lang="da-DK"/>
        </a:p>
      </dgm:t>
    </dgm:pt>
    <dgm:pt modelId="{6BB69DDD-4706-9C48-94A8-26BCEC376F2A}" type="sibTrans" cxnId="{D1E2322E-1D84-6544-AB8C-B4F93F4F1A80}">
      <dgm:prSet/>
      <dgm:spPr/>
      <dgm:t>
        <a:bodyPr/>
        <a:lstStyle/>
        <a:p>
          <a:endParaRPr lang="en-US"/>
        </a:p>
      </dgm:t>
    </dgm:pt>
    <dgm:pt modelId="{8E649146-7DED-294A-9556-34A66EE10BF8}">
      <dgm:prSet/>
      <dgm:spPr/>
      <dgm:t>
        <a:bodyPr/>
        <a:lstStyle/>
        <a:p>
          <a:r>
            <a:rPr lang="da-DK"/>
            <a:t>Croppe/beskære PDF-filer</a:t>
          </a:r>
        </a:p>
      </dgm:t>
    </dgm:pt>
    <dgm:pt modelId="{75389383-4685-8946-9B8C-53938C06DF11}" type="parTrans" cxnId="{FBDC1662-C328-0242-8040-364645A2FF92}">
      <dgm:prSet/>
      <dgm:spPr/>
      <dgm:t>
        <a:bodyPr/>
        <a:lstStyle/>
        <a:p>
          <a:endParaRPr lang="da-DK"/>
        </a:p>
      </dgm:t>
    </dgm:pt>
    <dgm:pt modelId="{D0D3BBB6-DAB4-FA42-A708-E033EF631EED}" type="sibTrans" cxnId="{FBDC1662-C328-0242-8040-364645A2FF92}">
      <dgm:prSet/>
      <dgm:spPr/>
      <dgm:t>
        <a:bodyPr/>
        <a:lstStyle/>
        <a:p>
          <a:endParaRPr lang="en-US"/>
        </a:p>
      </dgm:t>
    </dgm:pt>
    <dgm:pt modelId="{448B7F8A-9650-CD4B-B2CD-AED94DACFBD2}" type="pres">
      <dgm:prSet presAssocID="{888D3382-88B9-47DD-B900-C012F663689A}" presName="hierChild1" presStyleCnt="0">
        <dgm:presLayoutVars>
          <dgm:chPref val="1"/>
          <dgm:dir/>
          <dgm:animOne val="branch"/>
          <dgm:animLvl val="lvl"/>
          <dgm:resizeHandles/>
        </dgm:presLayoutVars>
      </dgm:prSet>
      <dgm:spPr/>
    </dgm:pt>
    <dgm:pt modelId="{34C2F2C3-A420-6E43-959B-B2181AA00463}" type="pres">
      <dgm:prSet presAssocID="{C2680F88-4376-46C3-9F64-CBF6294234EF}" presName="hierRoot1" presStyleCnt="0"/>
      <dgm:spPr/>
    </dgm:pt>
    <dgm:pt modelId="{CE0B2615-64EA-4C43-84F8-5BB2774DE6D8}" type="pres">
      <dgm:prSet presAssocID="{C2680F88-4376-46C3-9F64-CBF6294234EF}" presName="composite" presStyleCnt="0"/>
      <dgm:spPr/>
    </dgm:pt>
    <dgm:pt modelId="{E26B3DA4-CE37-074C-91A2-71DD0B61BF97}" type="pres">
      <dgm:prSet presAssocID="{C2680F88-4376-46C3-9F64-CBF6294234EF}" presName="background" presStyleLbl="node0" presStyleIdx="0" presStyleCnt="3"/>
      <dgm:spPr/>
    </dgm:pt>
    <dgm:pt modelId="{3EA4655E-1D8B-A04E-B337-A590172FFEA5}" type="pres">
      <dgm:prSet presAssocID="{C2680F88-4376-46C3-9F64-CBF6294234EF}" presName="text" presStyleLbl="fgAcc0" presStyleIdx="0" presStyleCnt="3">
        <dgm:presLayoutVars>
          <dgm:chPref val="3"/>
        </dgm:presLayoutVars>
      </dgm:prSet>
      <dgm:spPr/>
    </dgm:pt>
    <dgm:pt modelId="{BD876E03-5CE9-0B4A-AB06-0509753E0EBF}" type="pres">
      <dgm:prSet presAssocID="{C2680F88-4376-46C3-9F64-CBF6294234EF}" presName="hierChild2" presStyleCnt="0"/>
      <dgm:spPr/>
    </dgm:pt>
    <dgm:pt modelId="{5599FB7A-8AFE-2A46-84AE-883991B56385}" type="pres">
      <dgm:prSet presAssocID="{19E6C98F-C3D1-C74D-BE6A-A8A6BC76BD77}" presName="hierRoot1" presStyleCnt="0"/>
      <dgm:spPr/>
    </dgm:pt>
    <dgm:pt modelId="{6CB2A034-FD7E-294D-B90B-27187FF4AAB3}" type="pres">
      <dgm:prSet presAssocID="{19E6C98F-C3D1-C74D-BE6A-A8A6BC76BD77}" presName="composite" presStyleCnt="0"/>
      <dgm:spPr/>
    </dgm:pt>
    <dgm:pt modelId="{87308D7B-6676-064B-917B-AEAE2532024D}" type="pres">
      <dgm:prSet presAssocID="{19E6C98F-C3D1-C74D-BE6A-A8A6BC76BD77}" presName="background" presStyleLbl="node0" presStyleIdx="1" presStyleCnt="3"/>
      <dgm:spPr/>
    </dgm:pt>
    <dgm:pt modelId="{997A4811-D8AF-174E-9C9A-629B54444962}" type="pres">
      <dgm:prSet presAssocID="{19E6C98F-C3D1-C74D-BE6A-A8A6BC76BD77}" presName="text" presStyleLbl="fgAcc0" presStyleIdx="1" presStyleCnt="3">
        <dgm:presLayoutVars>
          <dgm:chPref val="3"/>
        </dgm:presLayoutVars>
      </dgm:prSet>
      <dgm:spPr/>
    </dgm:pt>
    <dgm:pt modelId="{6099D7E9-54F9-4C4E-885D-01E595E762E3}" type="pres">
      <dgm:prSet presAssocID="{19E6C98F-C3D1-C74D-BE6A-A8A6BC76BD77}" presName="hierChild2" presStyleCnt="0"/>
      <dgm:spPr/>
    </dgm:pt>
    <dgm:pt modelId="{4BE4B65D-BD33-EC48-B227-8F3A27FCA45D}" type="pres">
      <dgm:prSet presAssocID="{3B7217AA-96CA-47FD-A809-65674A35D5BF}" presName="hierRoot1" presStyleCnt="0"/>
      <dgm:spPr/>
    </dgm:pt>
    <dgm:pt modelId="{FEEA41D6-22FD-2D43-8B91-83E1E5D5656F}" type="pres">
      <dgm:prSet presAssocID="{3B7217AA-96CA-47FD-A809-65674A35D5BF}" presName="composite" presStyleCnt="0"/>
      <dgm:spPr/>
    </dgm:pt>
    <dgm:pt modelId="{7B972276-7C3F-DF4D-8AD8-F5D06F33809E}" type="pres">
      <dgm:prSet presAssocID="{3B7217AA-96CA-47FD-A809-65674A35D5BF}" presName="background" presStyleLbl="node0" presStyleIdx="2" presStyleCnt="3"/>
      <dgm:spPr/>
    </dgm:pt>
    <dgm:pt modelId="{665A7DCA-589B-9A45-9A07-8F828A1B40AA}" type="pres">
      <dgm:prSet presAssocID="{3B7217AA-96CA-47FD-A809-65674A35D5BF}" presName="text" presStyleLbl="fgAcc0" presStyleIdx="2" presStyleCnt="3">
        <dgm:presLayoutVars>
          <dgm:chPref val="3"/>
        </dgm:presLayoutVars>
      </dgm:prSet>
      <dgm:spPr/>
    </dgm:pt>
    <dgm:pt modelId="{436377C6-07D6-8645-A8CD-4125E46034E5}" type="pres">
      <dgm:prSet presAssocID="{3B7217AA-96CA-47FD-A809-65674A35D5BF}" presName="hierChild2" presStyleCnt="0"/>
      <dgm:spPr/>
    </dgm:pt>
    <dgm:pt modelId="{E3B95DC9-7246-B84B-8815-BE00ACE6DDB8}" type="pres">
      <dgm:prSet presAssocID="{D871EC10-1BA0-4F78-BBE1-508433F6D116}" presName="Name10" presStyleLbl="parChTrans1D2" presStyleIdx="0" presStyleCnt="4"/>
      <dgm:spPr/>
    </dgm:pt>
    <dgm:pt modelId="{B9C847C3-48E2-324E-B9A4-9CE570A8D7EF}" type="pres">
      <dgm:prSet presAssocID="{5F8F5CA8-921F-4771-9CCC-0C9E360DFB67}" presName="hierRoot2" presStyleCnt="0"/>
      <dgm:spPr/>
    </dgm:pt>
    <dgm:pt modelId="{9F01B66D-C3DB-8846-9630-CB6CF244E99C}" type="pres">
      <dgm:prSet presAssocID="{5F8F5CA8-921F-4771-9CCC-0C9E360DFB67}" presName="composite2" presStyleCnt="0"/>
      <dgm:spPr/>
    </dgm:pt>
    <dgm:pt modelId="{047D6769-5A24-C74E-818C-6C06B699AB96}" type="pres">
      <dgm:prSet presAssocID="{5F8F5CA8-921F-4771-9CCC-0C9E360DFB67}" presName="background2" presStyleLbl="node2" presStyleIdx="0" presStyleCnt="4"/>
      <dgm:spPr/>
    </dgm:pt>
    <dgm:pt modelId="{3F5DC38F-9FA4-E94E-899A-50F99F18A52B}" type="pres">
      <dgm:prSet presAssocID="{5F8F5CA8-921F-4771-9CCC-0C9E360DFB67}" presName="text2" presStyleLbl="fgAcc2" presStyleIdx="0" presStyleCnt="4">
        <dgm:presLayoutVars>
          <dgm:chPref val="3"/>
        </dgm:presLayoutVars>
      </dgm:prSet>
      <dgm:spPr/>
    </dgm:pt>
    <dgm:pt modelId="{90644019-C1FE-5D44-A2EB-8166ADE3B564}" type="pres">
      <dgm:prSet presAssocID="{5F8F5CA8-921F-4771-9CCC-0C9E360DFB67}" presName="hierChild3" presStyleCnt="0"/>
      <dgm:spPr/>
    </dgm:pt>
    <dgm:pt modelId="{7CBAE876-E7E8-BD40-8DDA-D90B32640460}" type="pres">
      <dgm:prSet presAssocID="{F0492827-0EBE-7D44-94D7-46A5F1C626A6}" presName="Name10" presStyleLbl="parChTrans1D2" presStyleIdx="1" presStyleCnt="4"/>
      <dgm:spPr/>
    </dgm:pt>
    <dgm:pt modelId="{92B339D2-0797-5E42-93DD-4BCBD485EA02}" type="pres">
      <dgm:prSet presAssocID="{5854B8DB-63BE-0847-AFA7-60EC87427A36}" presName="hierRoot2" presStyleCnt="0"/>
      <dgm:spPr/>
    </dgm:pt>
    <dgm:pt modelId="{7C9D3CAE-C85F-6D4D-8B1C-1D87184BB103}" type="pres">
      <dgm:prSet presAssocID="{5854B8DB-63BE-0847-AFA7-60EC87427A36}" presName="composite2" presStyleCnt="0"/>
      <dgm:spPr/>
    </dgm:pt>
    <dgm:pt modelId="{35637855-D7C9-244F-A836-6567CC63E23F}" type="pres">
      <dgm:prSet presAssocID="{5854B8DB-63BE-0847-AFA7-60EC87427A36}" presName="background2" presStyleLbl="node2" presStyleIdx="1" presStyleCnt="4"/>
      <dgm:spPr/>
    </dgm:pt>
    <dgm:pt modelId="{D64FE14B-EBF7-6A4B-8141-22F305FDD089}" type="pres">
      <dgm:prSet presAssocID="{5854B8DB-63BE-0847-AFA7-60EC87427A36}" presName="text2" presStyleLbl="fgAcc2" presStyleIdx="1" presStyleCnt="4">
        <dgm:presLayoutVars>
          <dgm:chPref val="3"/>
        </dgm:presLayoutVars>
      </dgm:prSet>
      <dgm:spPr/>
    </dgm:pt>
    <dgm:pt modelId="{3E37B410-04AC-174C-A018-891017712A1F}" type="pres">
      <dgm:prSet presAssocID="{5854B8DB-63BE-0847-AFA7-60EC87427A36}" presName="hierChild3" presStyleCnt="0"/>
      <dgm:spPr/>
    </dgm:pt>
    <dgm:pt modelId="{DFA73902-B7C6-6E45-95A9-7DC2F54A6DA9}" type="pres">
      <dgm:prSet presAssocID="{75389383-4685-8946-9B8C-53938C06DF11}" presName="Name10" presStyleLbl="parChTrans1D2" presStyleIdx="2" presStyleCnt="4"/>
      <dgm:spPr/>
    </dgm:pt>
    <dgm:pt modelId="{3B8DEC15-0784-9B4D-9E05-0308F2822C3C}" type="pres">
      <dgm:prSet presAssocID="{8E649146-7DED-294A-9556-34A66EE10BF8}" presName="hierRoot2" presStyleCnt="0"/>
      <dgm:spPr/>
    </dgm:pt>
    <dgm:pt modelId="{54218D59-BBBA-0247-84FB-37CDDEF1DDD0}" type="pres">
      <dgm:prSet presAssocID="{8E649146-7DED-294A-9556-34A66EE10BF8}" presName="composite2" presStyleCnt="0"/>
      <dgm:spPr/>
    </dgm:pt>
    <dgm:pt modelId="{208A3F21-9F27-E74E-B3E4-C89BD7E98CA3}" type="pres">
      <dgm:prSet presAssocID="{8E649146-7DED-294A-9556-34A66EE10BF8}" presName="background2" presStyleLbl="node2" presStyleIdx="2" presStyleCnt="4"/>
      <dgm:spPr/>
    </dgm:pt>
    <dgm:pt modelId="{C75C3E81-0C8B-6C45-851B-970BC4B83A5D}" type="pres">
      <dgm:prSet presAssocID="{8E649146-7DED-294A-9556-34A66EE10BF8}" presName="text2" presStyleLbl="fgAcc2" presStyleIdx="2" presStyleCnt="4">
        <dgm:presLayoutVars>
          <dgm:chPref val="3"/>
        </dgm:presLayoutVars>
      </dgm:prSet>
      <dgm:spPr/>
    </dgm:pt>
    <dgm:pt modelId="{0E386AF4-D058-CB46-97D3-F76F1B6F2F36}" type="pres">
      <dgm:prSet presAssocID="{8E649146-7DED-294A-9556-34A66EE10BF8}" presName="hierChild3" presStyleCnt="0"/>
      <dgm:spPr/>
    </dgm:pt>
    <dgm:pt modelId="{500E9D6D-7349-414B-B027-A809FF912D04}" type="pres">
      <dgm:prSet presAssocID="{FF46690A-C973-433D-A6C5-5EBE434DA193}" presName="Name10" presStyleLbl="parChTrans1D2" presStyleIdx="3" presStyleCnt="4"/>
      <dgm:spPr/>
    </dgm:pt>
    <dgm:pt modelId="{7D8FE3C0-C157-9242-9340-8120C5E7CA41}" type="pres">
      <dgm:prSet presAssocID="{96C43AFF-1BFA-41BD-9D71-741074656C52}" presName="hierRoot2" presStyleCnt="0"/>
      <dgm:spPr/>
    </dgm:pt>
    <dgm:pt modelId="{044729F0-4475-7C4B-9592-6C11DA409883}" type="pres">
      <dgm:prSet presAssocID="{96C43AFF-1BFA-41BD-9D71-741074656C52}" presName="composite2" presStyleCnt="0"/>
      <dgm:spPr/>
    </dgm:pt>
    <dgm:pt modelId="{8B182312-A10A-9B41-80D0-AA8066136E42}" type="pres">
      <dgm:prSet presAssocID="{96C43AFF-1BFA-41BD-9D71-741074656C52}" presName="background2" presStyleLbl="node2" presStyleIdx="3" presStyleCnt="4"/>
      <dgm:spPr/>
    </dgm:pt>
    <dgm:pt modelId="{54EDE825-EC84-FE44-9498-05528184B021}" type="pres">
      <dgm:prSet presAssocID="{96C43AFF-1BFA-41BD-9D71-741074656C52}" presName="text2" presStyleLbl="fgAcc2" presStyleIdx="3" presStyleCnt="4">
        <dgm:presLayoutVars>
          <dgm:chPref val="3"/>
        </dgm:presLayoutVars>
      </dgm:prSet>
      <dgm:spPr/>
    </dgm:pt>
    <dgm:pt modelId="{9F1B9A54-C66B-5A43-9D7C-765D2C4C70A0}" type="pres">
      <dgm:prSet presAssocID="{96C43AFF-1BFA-41BD-9D71-741074656C52}" presName="hierChild3" presStyleCnt="0"/>
      <dgm:spPr/>
    </dgm:pt>
  </dgm:ptLst>
  <dgm:cxnLst>
    <dgm:cxn modelId="{52D62F03-FBFF-924B-9093-79A986FC1AD0}" type="presOf" srcId="{5F8F5CA8-921F-4771-9CCC-0C9E360DFB67}" destId="{3F5DC38F-9FA4-E94E-899A-50F99F18A52B}" srcOrd="0" destOrd="0" presId="urn:microsoft.com/office/officeart/2005/8/layout/hierarchy1"/>
    <dgm:cxn modelId="{FC184C04-F8CC-0D44-A604-8C5EA15C8123}" type="presOf" srcId="{96C43AFF-1BFA-41BD-9D71-741074656C52}" destId="{54EDE825-EC84-FE44-9498-05528184B021}" srcOrd="0" destOrd="0" presId="urn:microsoft.com/office/officeart/2005/8/layout/hierarchy1"/>
    <dgm:cxn modelId="{3356480B-DDD9-2F40-A05A-5A380E1AD09F}" type="presOf" srcId="{5854B8DB-63BE-0847-AFA7-60EC87427A36}" destId="{D64FE14B-EBF7-6A4B-8141-22F305FDD089}" srcOrd="0" destOrd="0" presId="urn:microsoft.com/office/officeart/2005/8/layout/hierarchy1"/>
    <dgm:cxn modelId="{1D587528-62D4-9243-9B62-92D57FA1A031}" type="presOf" srcId="{19E6C98F-C3D1-C74D-BE6A-A8A6BC76BD77}" destId="{997A4811-D8AF-174E-9C9A-629B54444962}" srcOrd="0" destOrd="0" presId="urn:microsoft.com/office/officeart/2005/8/layout/hierarchy1"/>
    <dgm:cxn modelId="{D1E2322E-1D84-6544-AB8C-B4F93F4F1A80}" srcId="{3B7217AA-96CA-47FD-A809-65674A35D5BF}" destId="{5854B8DB-63BE-0847-AFA7-60EC87427A36}" srcOrd="1" destOrd="0" parTransId="{F0492827-0EBE-7D44-94D7-46A5F1C626A6}" sibTransId="{6BB69DDD-4706-9C48-94A8-26BCEC376F2A}"/>
    <dgm:cxn modelId="{AF53024C-D02F-6645-8099-C7F5A1D402CA}" type="presOf" srcId="{888D3382-88B9-47DD-B900-C012F663689A}" destId="{448B7F8A-9650-CD4B-B2CD-AED94DACFBD2}" srcOrd="0" destOrd="0" presId="urn:microsoft.com/office/officeart/2005/8/layout/hierarchy1"/>
    <dgm:cxn modelId="{4C85B54E-205F-7B4D-B6D1-F7584F667969}" type="presOf" srcId="{C2680F88-4376-46C3-9F64-CBF6294234EF}" destId="{3EA4655E-1D8B-A04E-B337-A590172FFEA5}" srcOrd="0" destOrd="0" presId="urn:microsoft.com/office/officeart/2005/8/layout/hierarchy1"/>
    <dgm:cxn modelId="{D2F9D157-2622-AB45-B093-73700E1F54A2}" type="presOf" srcId="{FF46690A-C973-433D-A6C5-5EBE434DA193}" destId="{500E9D6D-7349-414B-B027-A809FF912D04}" srcOrd="0" destOrd="0" presId="urn:microsoft.com/office/officeart/2005/8/layout/hierarchy1"/>
    <dgm:cxn modelId="{FBDC1662-C328-0242-8040-364645A2FF92}" srcId="{3B7217AA-96CA-47FD-A809-65674A35D5BF}" destId="{8E649146-7DED-294A-9556-34A66EE10BF8}" srcOrd="2" destOrd="0" parTransId="{75389383-4685-8946-9B8C-53938C06DF11}" sibTransId="{D0D3BBB6-DAB4-FA42-A708-E033EF631EED}"/>
    <dgm:cxn modelId="{F73A6D67-6FCB-724D-8CC5-0F3249689871}" type="presOf" srcId="{8E649146-7DED-294A-9556-34A66EE10BF8}" destId="{C75C3E81-0C8B-6C45-851B-970BC4B83A5D}" srcOrd="0" destOrd="0" presId="urn:microsoft.com/office/officeart/2005/8/layout/hierarchy1"/>
    <dgm:cxn modelId="{E6EABE75-D2D5-4F8A-A959-771011DE7905}" srcId="{3B7217AA-96CA-47FD-A809-65674A35D5BF}" destId="{96C43AFF-1BFA-41BD-9D71-741074656C52}" srcOrd="3" destOrd="0" parTransId="{FF46690A-C973-433D-A6C5-5EBE434DA193}" sibTransId="{4F79CCE0-ACF2-4C6B-95FC-1EF863A15C32}"/>
    <dgm:cxn modelId="{31CD7A7D-BF3F-4239-ADAB-65B70FA63ACE}" srcId="{3B7217AA-96CA-47FD-A809-65674A35D5BF}" destId="{5F8F5CA8-921F-4771-9CCC-0C9E360DFB67}" srcOrd="0" destOrd="0" parTransId="{D871EC10-1BA0-4F78-BBE1-508433F6D116}" sibTransId="{DEA5EEDF-CF6F-4E39-A13A-F56435D2DA57}"/>
    <dgm:cxn modelId="{9134F47F-55CA-434E-9DD8-9CBB4F87AF39}" type="presOf" srcId="{D871EC10-1BA0-4F78-BBE1-508433F6D116}" destId="{E3B95DC9-7246-B84B-8815-BE00ACE6DDB8}" srcOrd="0" destOrd="0" presId="urn:microsoft.com/office/officeart/2005/8/layout/hierarchy1"/>
    <dgm:cxn modelId="{B570D587-9D8C-48F4-BA26-33BEE9AF4A96}" srcId="{888D3382-88B9-47DD-B900-C012F663689A}" destId="{3B7217AA-96CA-47FD-A809-65674A35D5BF}" srcOrd="2" destOrd="0" parTransId="{5EA41D1F-5067-4067-A0A3-F632E7BD20A8}" sibTransId="{369C3C2B-EA10-4808-8751-432D5661FD6A}"/>
    <dgm:cxn modelId="{3A42F59B-5203-5A47-81DD-8032047F28F9}" type="presOf" srcId="{75389383-4685-8946-9B8C-53938C06DF11}" destId="{DFA73902-B7C6-6E45-95A9-7DC2F54A6DA9}" srcOrd="0" destOrd="0" presId="urn:microsoft.com/office/officeart/2005/8/layout/hierarchy1"/>
    <dgm:cxn modelId="{A4A719A6-4812-A548-93AA-BF7513D465BC}" srcId="{888D3382-88B9-47DD-B900-C012F663689A}" destId="{19E6C98F-C3D1-C74D-BE6A-A8A6BC76BD77}" srcOrd="1" destOrd="0" parTransId="{FBDFE029-028A-A441-AB05-ABA819B7CB61}" sibTransId="{FAB715C0-6122-EF48-AE15-7B8CB5398EC2}"/>
    <dgm:cxn modelId="{97F4ECB1-F10A-B241-9EA7-0DD990FAEEB6}" type="presOf" srcId="{3B7217AA-96CA-47FD-A809-65674A35D5BF}" destId="{665A7DCA-589B-9A45-9A07-8F828A1B40AA}" srcOrd="0" destOrd="0" presId="urn:microsoft.com/office/officeart/2005/8/layout/hierarchy1"/>
    <dgm:cxn modelId="{B40711EC-C0A8-4EE4-9C7C-0C66838088C8}" srcId="{888D3382-88B9-47DD-B900-C012F663689A}" destId="{C2680F88-4376-46C3-9F64-CBF6294234EF}" srcOrd="0" destOrd="0" parTransId="{56CEA736-6476-4338-8182-9110CB97ED71}" sibTransId="{31B2D71C-5B94-4C0C-B666-2E1ED4C06C8F}"/>
    <dgm:cxn modelId="{BC3EE8EF-711B-BD46-8EA1-FDE99D708876}" type="presOf" srcId="{F0492827-0EBE-7D44-94D7-46A5F1C626A6}" destId="{7CBAE876-E7E8-BD40-8DDA-D90B32640460}" srcOrd="0" destOrd="0" presId="urn:microsoft.com/office/officeart/2005/8/layout/hierarchy1"/>
    <dgm:cxn modelId="{8D919FCE-78D1-D145-93E2-DF07502456C4}" type="presParOf" srcId="{448B7F8A-9650-CD4B-B2CD-AED94DACFBD2}" destId="{34C2F2C3-A420-6E43-959B-B2181AA00463}" srcOrd="0" destOrd="0" presId="urn:microsoft.com/office/officeart/2005/8/layout/hierarchy1"/>
    <dgm:cxn modelId="{039D2EC0-84E9-474A-ADC1-0D7B6051A136}" type="presParOf" srcId="{34C2F2C3-A420-6E43-959B-B2181AA00463}" destId="{CE0B2615-64EA-4C43-84F8-5BB2774DE6D8}" srcOrd="0" destOrd="0" presId="urn:microsoft.com/office/officeart/2005/8/layout/hierarchy1"/>
    <dgm:cxn modelId="{D87116F3-5732-8148-89F4-887A9D9A6420}" type="presParOf" srcId="{CE0B2615-64EA-4C43-84F8-5BB2774DE6D8}" destId="{E26B3DA4-CE37-074C-91A2-71DD0B61BF97}" srcOrd="0" destOrd="0" presId="urn:microsoft.com/office/officeart/2005/8/layout/hierarchy1"/>
    <dgm:cxn modelId="{0D3428DB-BEB1-034E-A21A-D69CE2966367}" type="presParOf" srcId="{CE0B2615-64EA-4C43-84F8-5BB2774DE6D8}" destId="{3EA4655E-1D8B-A04E-B337-A590172FFEA5}" srcOrd="1" destOrd="0" presId="urn:microsoft.com/office/officeart/2005/8/layout/hierarchy1"/>
    <dgm:cxn modelId="{0EC57F02-B044-7042-8611-013B888B09E4}" type="presParOf" srcId="{34C2F2C3-A420-6E43-959B-B2181AA00463}" destId="{BD876E03-5CE9-0B4A-AB06-0509753E0EBF}" srcOrd="1" destOrd="0" presId="urn:microsoft.com/office/officeart/2005/8/layout/hierarchy1"/>
    <dgm:cxn modelId="{480B6464-9EA4-C041-935C-481BEA713FC6}" type="presParOf" srcId="{448B7F8A-9650-CD4B-B2CD-AED94DACFBD2}" destId="{5599FB7A-8AFE-2A46-84AE-883991B56385}" srcOrd="1" destOrd="0" presId="urn:microsoft.com/office/officeart/2005/8/layout/hierarchy1"/>
    <dgm:cxn modelId="{DCC7E11E-DBBA-FA47-98B9-737D23881F67}" type="presParOf" srcId="{5599FB7A-8AFE-2A46-84AE-883991B56385}" destId="{6CB2A034-FD7E-294D-B90B-27187FF4AAB3}" srcOrd="0" destOrd="0" presId="urn:microsoft.com/office/officeart/2005/8/layout/hierarchy1"/>
    <dgm:cxn modelId="{207EB273-7DDE-6149-AD1D-D84024ADF042}" type="presParOf" srcId="{6CB2A034-FD7E-294D-B90B-27187FF4AAB3}" destId="{87308D7B-6676-064B-917B-AEAE2532024D}" srcOrd="0" destOrd="0" presId="urn:microsoft.com/office/officeart/2005/8/layout/hierarchy1"/>
    <dgm:cxn modelId="{0EABC623-D34B-E04A-945C-FB9A810308B7}" type="presParOf" srcId="{6CB2A034-FD7E-294D-B90B-27187FF4AAB3}" destId="{997A4811-D8AF-174E-9C9A-629B54444962}" srcOrd="1" destOrd="0" presId="urn:microsoft.com/office/officeart/2005/8/layout/hierarchy1"/>
    <dgm:cxn modelId="{BFC2A06B-19DB-534F-A759-18D6C39E9F00}" type="presParOf" srcId="{5599FB7A-8AFE-2A46-84AE-883991B56385}" destId="{6099D7E9-54F9-4C4E-885D-01E595E762E3}" srcOrd="1" destOrd="0" presId="urn:microsoft.com/office/officeart/2005/8/layout/hierarchy1"/>
    <dgm:cxn modelId="{35AB091E-F70E-C348-9ED2-F4364A14E68B}" type="presParOf" srcId="{448B7F8A-9650-CD4B-B2CD-AED94DACFBD2}" destId="{4BE4B65D-BD33-EC48-B227-8F3A27FCA45D}" srcOrd="2" destOrd="0" presId="urn:microsoft.com/office/officeart/2005/8/layout/hierarchy1"/>
    <dgm:cxn modelId="{B17B7485-C699-2B41-9D41-9AF9F6B13958}" type="presParOf" srcId="{4BE4B65D-BD33-EC48-B227-8F3A27FCA45D}" destId="{FEEA41D6-22FD-2D43-8B91-83E1E5D5656F}" srcOrd="0" destOrd="0" presId="urn:microsoft.com/office/officeart/2005/8/layout/hierarchy1"/>
    <dgm:cxn modelId="{165D4F6E-9E88-874E-ADA5-2D2C4A1F7564}" type="presParOf" srcId="{FEEA41D6-22FD-2D43-8B91-83E1E5D5656F}" destId="{7B972276-7C3F-DF4D-8AD8-F5D06F33809E}" srcOrd="0" destOrd="0" presId="urn:microsoft.com/office/officeart/2005/8/layout/hierarchy1"/>
    <dgm:cxn modelId="{425FEC8D-6C51-C942-8D52-C9BB3C71260C}" type="presParOf" srcId="{FEEA41D6-22FD-2D43-8B91-83E1E5D5656F}" destId="{665A7DCA-589B-9A45-9A07-8F828A1B40AA}" srcOrd="1" destOrd="0" presId="urn:microsoft.com/office/officeart/2005/8/layout/hierarchy1"/>
    <dgm:cxn modelId="{46007CE2-B9EC-4D4A-B587-7B48CE75D390}" type="presParOf" srcId="{4BE4B65D-BD33-EC48-B227-8F3A27FCA45D}" destId="{436377C6-07D6-8645-A8CD-4125E46034E5}" srcOrd="1" destOrd="0" presId="urn:microsoft.com/office/officeart/2005/8/layout/hierarchy1"/>
    <dgm:cxn modelId="{B0E6D26F-7CE6-F04B-AAC4-531431795DD8}" type="presParOf" srcId="{436377C6-07D6-8645-A8CD-4125E46034E5}" destId="{E3B95DC9-7246-B84B-8815-BE00ACE6DDB8}" srcOrd="0" destOrd="0" presId="urn:microsoft.com/office/officeart/2005/8/layout/hierarchy1"/>
    <dgm:cxn modelId="{40153F88-70CA-4342-8934-650EAC5F949F}" type="presParOf" srcId="{436377C6-07D6-8645-A8CD-4125E46034E5}" destId="{B9C847C3-48E2-324E-B9A4-9CE570A8D7EF}" srcOrd="1" destOrd="0" presId="urn:microsoft.com/office/officeart/2005/8/layout/hierarchy1"/>
    <dgm:cxn modelId="{991FC2C1-3702-404F-892E-5EEB5A1AE816}" type="presParOf" srcId="{B9C847C3-48E2-324E-B9A4-9CE570A8D7EF}" destId="{9F01B66D-C3DB-8846-9630-CB6CF244E99C}" srcOrd="0" destOrd="0" presId="urn:microsoft.com/office/officeart/2005/8/layout/hierarchy1"/>
    <dgm:cxn modelId="{E1220C40-AB59-4D40-ADAC-3CD02E1C0402}" type="presParOf" srcId="{9F01B66D-C3DB-8846-9630-CB6CF244E99C}" destId="{047D6769-5A24-C74E-818C-6C06B699AB96}" srcOrd="0" destOrd="0" presId="urn:microsoft.com/office/officeart/2005/8/layout/hierarchy1"/>
    <dgm:cxn modelId="{88CCC8E7-5F49-8749-B0DE-6D8E661DA9AF}" type="presParOf" srcId="{9F01B66D-C3DB-8846-9630-CB6CF244E99C}" destId="{3F5DC38F-9FA4-E94E-899A-50F99F18A52B}" srcOrd="1" destOrd="0" presId="urn:microsoft.com/office/officeart/2005/8/layout/hierarchy1"/>
    <dgm:cxn modelId="{81F32D24-DEF8-AE42-9943-B6C0248EBED3}" type="presParOf" srcId="{B9C847C3-48E2-324E-B9A4-9CE570A8D7EF}" destId="{90644019-C1FE-5D44-A2EB-8166ADE3B564}" srcOrd="1" destOrd="0" presId="urn:microsoft.com/office/officeart/2005/8/layout/hierarchy1"/>
    <dgm:cxn modelId="{D1ED74C2-1F8D-864E-9614-4355E64F17B1}" type="presParOf" srcId="{436377C6-07D6-8645-A8CD-4125E46034E5}" destId="{7CBAE876-E7E8-BD40-8DDA-D90B32640460}" srcOrd="2" destOrd="0" presId="urn:microsoft.com/office/officeart/2005/8/layout/hierarchy1"/>
    <dgm:cxn modelId="{AD2CDED8-997E-A742-B8EE-86C1A7B08771}" type="presParOf" srcId="{436377C6-07D6-8645-A8CD-4125E46034E5}" destId="{92B339D2-0797-5E42-93DD-4BCBD485EA02}" srcOrd="3" destOrd="0" presId="urn:microsoft.com/office/officeart/2005/8/layout/hierarchy1"/>
    <dgm:cxn modelId="{566C0912-60D8-3348-AFC4-0E13F57BDA00}" type="presParOf" srcId="{92B339D2-0797-5E42-93DD-4BCBD485EA02}" destId="{7C9D3CAE-C85F-6D4D-8B1C-1D87184BB103}" srcOrd="0" destOrd="0" presId="urn:microsoft.com/office/officeart/2005/8/layout/hierarchy1"/>
    <dgm:cxn modelId="{68F5DD44-6064-924F-AAD9-C4D06408F5A4}" type="presParOf" srcId="{7C9D3CAE-C85F-6D4D-8B1C-1D87184BB103}" destId="{35637855-D7C9-244F-A836-6567CC63E23F}" srcOrd="0" destOrd="0" presId="urn:microsoft.com/office/officeart/2005/8/layout/hierarchy1"/>
    <dgm:cxn modelId="{CA6B1C40-37D8-924E-8BBC-96417D1CA7D6}" type="presParOf" srcId="{7C9D3CAE-C85F-6D4D-8B1C-1D87184BB103}" destId="{D64FE14B-EBF7-6A4B-8141-22F305FDD089}" srcOrd="1" destOrd="0" presId="urn:microsoft.com/office/officeart/2005/8/layout/hierarchy1"/>
    <dgm:cxn modelId="{5419817D-D040-214D-B4BD-312EA28A13A0}" type="presParOf" srcId="{92B339D2-0797-5E42-93DD-4BCBD485EA02}" destId="{3E37B410-04AC-174C-A018-891017712A1F}" srcOrd="1" destOrd="0" presId="urn:microsoft.com/office/officeart/2005/8/layout/hierarchy1"/>
    <dgm:cxn modelId="{521E0B78-0F38-6841-8529-92245459FAF2}" type="presParOf" srcId="{436377C6-07D6-8645-A8CD-4125E46034E5}" destId="{DFA73902-B7C6-6E45-95A9-7DC2F54A6DA9}" srcOrd="4" destOrd="0" presId="urn:microsoft.com/office/officeart/2005/8/layout/hierarchy1"/>
    <dgm:cxn modelId="{DDFFE556-20C3-564A-A8C3-CE27FFBB0C57}" type="presParOf" srcId="{436377C6-07D6-8645-A8CD-4125E46034E5}" destId="{3B8DEC15-0784-9B4D-9E05-0308F2822C3C}" srcOrd="5" destOrd="0" presId="urn:microsoft.com/office/officeart/2005/8/layout/hierarchy1"/>
    <dgm:cxn modelId="{346C1324-5011-0943-8E06-14901763C89D}" type="presParOf" srcId="{3B8DEC15-0784-9B4D-9E05-0308F2822C3C}" destId="{54218D59-BBBA-0247-84FB-37CDDEF1DDD0}" srcOrd="0" destOrd="0" presId="urn:microsoft.com/office/officeart/2005/8/layout/hierarchy1"/>
    <dgm:cxn modelId="{8782068E-63EA-CE42-B2ED-FB8824244C19}" type="presParOf" srcId="{54218D59-BBBA-0247-84FB-37CDDEF1DDD0}" destId="{208A3F21-9F27-E74E-B3E4-C89BD7E98CA3}" srcOrd="0" destOrd="0" presId="urn:microsoft.com/office/officeart/2005/8/layout/hierarchy1"/>
    <dgm:cxn modelId="{D51D1298-0DC9-5848-85FA-93D282C8000E}" type="presParOf" srcId="{54218D59-BBBA-0247-84FB-37CDDEF1DDD0}" destId="{C75C3E81-0C8B-6C45-851B-970BC4B83A5D}" srcOrd="1" destOrd="0" presId="urn:microsoft.com/office/officeart/2005/8/layout/hierarchy1"/>
    <dgm:cxn modelId="{911C0D66-1B6E-9342-9B30-19740D108AE6}" type="presParOf" srcId="{3B8DEC15-0784-9B4D-9E05-0308F2822C3C}" destId="{0E386AF4-D058-CB46-97D3-F76F1B6F2F36}" srcOrd="1" destOrd="0" presId="urn:microsoft.com/office/officeart/2005/8/layout/hierarchy1"/>
    <dgm:cxn modelId="{E098ABE2-EDDA-B348-9697-157840F28C1C}" type="presParOf" srcId="{436377C6-07D6-8645-A8CD-4125E46034E5}" destId="{500E9D6D-7349-414B-B027-A809FF912D04}" srcOrd="6" destOrd="0" presId="urn:microsoft.com/office/officeart/2005/8/layout/hierarchy1"/>
    <dgm:cxn modelId="{95D54216-81FA-3B4D-AE30-4FFABD466646}" type="presParOf" srcId="{436377C6-07D6-8645-A8CD-4125E46034E5}" destId="{7D8FE3C0-C157-9242-9340-8120C5E7CA41}" srcOrd="7" destOrd="0" presId="urn:microsoft.com/office/officeart/2005/8/layout/hierarchy1"/>
    <dgm:cxn modelId="{C7E967C8-10D7-D54E-919C-7E71FD78A091}" type="presParOf" srcId="{7D8FE3C0-C157-9242-9340-8120C5E7CA41}" destId="{044729F0-4475-7C4B-9592-6C11DA409883}" srcOrd="0" destOrd="0" presId="urn:microsoft.com/office/officeart/2005/8/layout/hierarchy1"/>
    <dgm:cxn modelId="{4A6B6438-2524-1F45-A687-B140760CF667}" type="presParOf" srcId="{044729F0-4475-7C4B-9592-6C11DA409883}" destId="{8B182312-A10A-9B41-80D0-AA8066136E42}" srcOrd="0" destOrd="0" presId="urn:microsoft.com/office/officeart/2005/8/layout/hierarchy1"/>
    <dgm:cxn modelId="{604EEBD7-32C1-4B46-8767-3AFAABE11453}" type="presParOf" srcId="{044729F0-4475-7C4B-9592-6C11DA409883}" destId="{54EDE825-EC84-FE44-9498-05528184B021}" srcOrd="1" destOrd="0" presId="urn:microsoft.com/office/officeart/2005/8/layout/hierarchy1"/>
    <dgm:cxn modelId="{72E3566A-AF89-6C47-8739-9C97580F9D21}" type="presParOf" srcId="{7D8FE3C0-C157-9242-9340-8120C5E7CA41}" destId="{9F1B9A54-C66B-5A43-9D7C-765D2C4C70A0}"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0E9D6D-7349-414B-B027-A809FF912D04}">
      <dsp:nvSpPr>
        <dsp:cNvPr id="0" name=""/>
        <dsp:cNvSpPr/>
      </dsp:nvSpPr>
      <dsp:spPr>
        <a:xfrm>
          <a:off x="5495530" y="1493109"/>
          <a:ext cx="3419757" cy="542497"/>
        </a:xfrm>
        <a:custGeom>
          <a:avLst/>
          <a:gdLst/>
          <a:ahLst/>
          <a:cxnLst/>
          <a:rect l="0" t="0" r="0" b="0"/>
          <a:pathLst>
            <a:path>
              <a:moveTo>
                <a:pt x="0" y="0"/>
              </a:moveTo>
              <a:lnTo>
                <a:pt x="0" y="369696"/>
              </a:lnTo>
              <a:lnTo>
                <a:pt x="3419757" y="369696"/>
              </a:lnTo>
              <a:lnTo>
                <a:pt x="3419757" y="542497"/>
              </a:lnTo>
            </a:path>
          </a:pathLst>
        </a:custGeom>
        <a:noFill/>
        <a:ln w="127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FA73902-B7C6-6E45-95A9-7DC2F54A6DA9}">
      <dsp:nvSpPr>
        <dsp:cNvPr id="0" name=""/>
        <dsp:cNvSpPr/>
      </dsp:nvSpPr>
      <dsp:spPr>
        <a:xfrm>
          <a:off x="5495530" y="1493109"/>
          <a:ext cx="1139919" cy="542497"/>
        </a:xfrm>
        <a:custGeom>
          <a:avLst/>
          <a:gdLst/>
          <a:ahLst/>
          <a:cxnLst/>
          <a:rect l="0" t="0" r="0" b="0"/>
          <a:pathLst>
            <a:path>
              <a:moveTo>
                <a:pt x="0" y="0"/>
              </a:moveTo>
              <a:lnTo>
                <a:pt x="0" y="369696"/>
              </a:lnTo>
              <a:lnTo>
                <a:pt x="1139919" y="369696"/>
              </a:lnTo>
              <a:lnTo>
                <a:pt x="1139919" y="542497"/>
              </a:lnTo>
            </a:path>
          </a:pathLst>
        </a:custGeom>
        <a:noFill/>
        <a:ln w="127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BAE876-E7E8-BD40-8DDA-D90B32640460}">
      <dsp:nvSpPr>
        <dsp:cNvPr id="0" name=""/>
        <dsp:cNvSpPr/>
      </dsp:nvSpPr>
      <dsp:spPr>
        <a:xfrm>
          <a:off x="4355611" y="1493109"/>
          <a:ext cx="1139919" cy="542497"/>
        </a:xfrm>
        <a:custGeom>
          <a:avLst/>
          <a:gdLst/>
          <a:ahLst/>
          <a:cxnLst/>
          <a:rect l="0" t="0" r="0" b="0"/>
          <a:pathLst>
            <a:path>
              <a:moveTo>
                <a:pt x="1139919" y="0"/>
              </a:moveTo>
              <a:lnTo>
                <a:pt x="1139919" y="369696"/>
              </a:lnTo>
              <a:lnTo>
                <a:pt x="0" y="369696"/>
              </a:lnTo>
              <a:lnTo>
                <a:pt x="0" y="542497"/>
              </a:lnTo>
            </a:path>
          </a:pathLst>
        </a:custGeom>
        <a:noFill/>
        <a:ln w="127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B95DC9-7246-B84B-8815-BE00ACE6DDB8}">
      <dsp:nvSpPr>
        <dsp:cNvPr id="0" name=""/>
        <dsp:cNvSpPr/>
      </dsp:nvSpPr>
      <dsp:spPr>
        <a:xfrm>
          <a:off x="2075772" y="1493109"/>
          <a:ext cx="3419757" cy="542497"/>
        </a:xfrm>
        <a:custGeom>
          <a:avLst/>
          <a:gdLst/>
          <a:ahLst/>
          <a:cxnLst/>
          <a:rect l="0" t="0" r="0" b="0"/>
          <a:pathLst>
            <a:path>
              <a:moveTo>
                <a:pt x="3419757" y="0"/>
              </a:moveTo>
              <a:lnTo>
                <a:pt x="3419757" y="369696"/>
              </a:lnTo>
              <a:lnTo>
                <a:pt x="0" y="369696"/>
              </a:lnTo>
              <a:lnTo>
                <a:pt x="0" y="542497"/>
              </a:lnTo>
            </a:path>
          </a:pathLst>
        </a:custGeom>
        <a:noFill/>
        <a:ln w="127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6B3DA4-CE37-074C-91A2-71DD0B61BF97}">
      <dsp:nvSpPr>
        <dsp:cNvPr id="0" name=""/>
        <dsp:cNvSpPr/>
      </dsp:nvSpPr>
      <dsp:spPr>
        <a:xfrm>
          <a:off x="3192" y="308629"/>
          <a:ext cx="1865322" cy="1184479"/>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3EA4655E-1D8B-A04E-B337-A590172FFEA5}">
      <dsp:nvSpPr>
        <dsp:cNvPr id="0" name=""/>
        <dsp:cNvSpPr/>
      </dsp:nvSpPr>
      <dsp:spPr>
        <a:xfrm>
          <a:off x="210450" y="505524"/>
          <a:ext cx="1865322" cy="1184479"/>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dirty="0"/>
            <a:t>Introduktion til </a:t>
          </a:r>
          <a:r>
            <a:rPr lang="da-DK" sz="1600" kern="1200" dirty="0" err="1"/>
            <a:t>python</a:t>
          </a:r>
          <a:r>
            <a:rPr lang="da-DK" sz="1600" kern="1200" dirty="0"/>
            <a:t> </a:t>
          </a:r>
        </a:p>
      </dsp:txBody>
      <dsp:txXfrm>
        <a:off x="245142" y="540216"/>
        <a:ext cx="1795938" cy="1115095"/>
      </dsp:txXfrm>
    </dsp:sp>
    <dsp:sp modelId="{87308D7B-6676-064B-917B-AEAE2532024D}">
      <dsp:nvSpPr>
        <dsp:cNvPr id="0" name=""/>
        <dsp:cNvSpPr/>
      </dsp:nvSpPr>
      <dsp:spPr>
        <a:xfrm>
          <a:off x="2283030" y="308629"/>
          <a:ext cx="1865322" cy="1184479"/>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997A4811-D8AF-174E-9C9A-629B54444962}">
      <dsp:nvSpPr>
        <dsp:cNvPr id="0" name=""/>
        <dsp:cNvSpPr/>
      </dsp:nvSpPr>
      <dsp:spPr>
        <a:xfrm>
          <a:off x="2490288" y="505524"/>
          <a:ext cx="1865322" cy="1184479"/>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dirty="0"/>
            <a:t>Download af kodesproget (</a:t>
          </a:r>
          <a:r>
            <a:rPr lang="da-DK" sz="1600" kern="1200" dirty="0" err="1"/>
            <a:t>Python</a:t>
          </a:r>
          <a:r>
            <a:rPr lang="da-DK" sz="1600" kern="1200" dirty="0"/>
            <a:t>)</a:t>
          </a:r>
        </a:p>
      </dsp:txBody>
      <dsp:txXfrm>
        <a:off x="2524980" y="540216"/>
        <a:ext cx="1795938" cy="1115095"/>
      </dsp:txXfrm>
    </dsp:sp>
    <dsp:sp modelId="{7B972276-7C3F-DF4D-8AD8-F5D06F33809E}">
      <dsp:nvSpPr>
        <dsp:cNvPr id="0" name=""/>
        <dsp:cNvSpPr/>
      </dsp:nvSpPr>
      <dsp:spPr>
        <a:xfrm>
          <a:off x="4562869" y="308629"/>
          <a:ext cx="1865322" cy="1184479"/>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65A7DCA-589B-9A45-9A07-8F828A1B40AA}">
      <dsp:nvSpPr>
        <dsp:cNvPr id="0" name=""/>
        <dsp:cNvSpPr/>
      </dsp:nvSpPr>
      <dsp:spPr>
        <a:xfrm>
          <a:off x="4770127" y="505524"/>
          <a:ext cx="1865322" cy="1184479"/>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dirty="0"/>
            <a:t>Gennemgang af scripts/programmer</a:t>
          </a:r>
        </a:p>
      </dsp:txBody>
      <dsp:txXfrm>
        <a:off x="4804819" y="540216"/>
        <a:ext cx="1795938" cy="1115095"/>
      </dsp:txXfrm>
    </dsp:sp>
    <dsp:sp modelId="{047D6769-5A24-C74E-818C-6C06B699AB96}">
      <dsp:nvSpPr>
        <dsp:cNvPr id="0" name=""/>
        <dsp:cNvSpPr/>
      </dsp:nvSpPr>
      <dsp:spPr>
        <a:xfrm>
          <a:off x="1143111" y="2035607"/>
          <a:ext cx="1865322" cy="1184479"/>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3F5DC38F-9FA4-E94E-899A-50F99F18A52B}">
      <dsp:nvSpPr>
        <dsp:cNvPr id="0" name=""/>
        <dsp:cNvSpPr/>
      </dsp:nvSpPr>
      <dsp:spPr>
        <a:xfrm>
          <a:off x="1350369" y="2232502"/>
          <a:ext cx="1865322" cy="1184479"/>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a:t>Kopiere mange filer på en gang</a:t>
          </a:r>
        </a:p>
      </dsp:txBody>
      <dsp:txXfrm>
        <a:off x="1385061" y="2267194"/>
        <a:ext cx="1795938" cy="1115095"/>
      </dsp:txXfrm>
    </dsp:sp>
    <dsp:sp modelId="{35637855-D7C9-244F-A836-6567CC63E23F}">
      <dsp:nvSpPr>
        <dsp:cNvPr id="0" name=""/>
        <dsp:cNvSpPr/>
      </dsp:nvSpPr>
      <dsp:spPr>
        <a:xfrm>
          <a:off x="3422950" y="2035607"/>
          <a:ext cx="1865322" cy="1184479"/>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D64FE14B-EBF7-6A4B-8141-22F305FDD089}">
      <dsp:nvSpPr>
        <dsp:cNvPr id="0" name=""/>
        <dsp:cNvSpPr/>
      </dsp:nvSpPr>
      <dsp:spPr>
        <a:xfrm>
          <a:off x="3630208" y="2232502"/>
          <a:ext cx="1865322" cy="1184479"/>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a:t>Rotere PDF-filer</a:t>
          </a:r>
        </a:p>
      </dsp:txBody>
      <dsp:txXfrm>
        <a:off x="3664900" y="2267194"/>
        <a:ext cx="1795938" cy="1115095"/>
      </dsp:txXfrm>
    </dsp:sp>
    <dsp:sp modelId="{208A3F21-9F27-E74E-B3E4-C89BD7E98CA3}">
      <dsp:nvSpPr>
        <dsp:cNvPr id="0" name=""/>
        <dsp:cNvSpPr/>
      </dsp:nvSpPr>
      <dsp:spPr>
        <a:xfrm>
          <a:off x="5702788" y="2035607"/>
          <a:ext cx="1865322" cy="1184479"/>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C75C3E81-0C8B-6C45-851B-970BC4B83A5D}">
      <dsp:nvSpPr>
        <dsp:cNvPr id="0" name=""/>
        <dsp:cNvSpPr/>
      </dsp:nvSpPr>
      <dsp:spPr>
        <a:xfrm>
          <a:off x="5910046" y="2232502"/>
          <a:ext cx="1865322" cy="1184479"/>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a:t>Croppe/beskære PDF-filer</a:t>
          </a:r>
        </a:p>
      </dsp:txBody>
      <dsp:txXfrm>
        <a:off x="5944738" y="2267194"/>
        <a:ext cx="1795938" cy="1115095"/>
      </dsp:txXfrm>
    </dsp:sp>
    <dsp:sp modelId="{8B182312-A10A-9B41-80D0-AA8066136E42}">
      <dsp:nvSpPr>
        <dsp:cNvPr id="0" name=""/>
        <dsp:cNvSpPr/>
      </dsp:nvSpPr>
      <dsp:spPr>
        <a:xfrm>
          <a:off x="7982627" y="2035607"/>
          <a:ext cx="1865322" cy="1184479"/>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54EDE825-EC84-FE44-9498-05528184B021}">
      <dsp:nvSpPr>
        <dsp:cNvPr id="0" name=""/>
        <dsp:cNvSpPr/>
      </dsp:nvSpPr>
      <dsp:spPr>
        <a:xfrm>
          <a:off x="8189885" y="2232502"/>
          <a:ext cx="1865322" cy="1184479"/>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da-DK" sz="1600" kern="1200"/>
            <a:t>Træk noter og overstregninger ud af PDF-filer</a:t>
          </a:r>
        </a:p>
      </dsp:txBody>
      <dsp:txXfrm>
        <a:off x="8224577" y="2267194"/>
        <a:ext cx="1795938" cy="111509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Pladsholder til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BFA23E-4CD3-4B8F-9610-2B5AFF016C96}" type="datetimeFigureOut">
              <a:rPr lang="da-DK" smtClean="0"/>
              <a:t>09.02.2022</a:t>
            </a:fld>
            <a:endParaRPr lang="da-DK"/>
          </a:p>
        </p:txBody>
      </p:sp>
      <p:sp>
        <p:nvSpPr>
          <p:cNvPr id="4" name="Pladsholder til slidebille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Pladsholder til no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6" name="Pladsholder til sidefod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Pladsholder til sli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118661-3DA2-4A4E-98F2-9CA0D75D32FE}" type="slidenum">
              <a:rPr lang="da-DK" smtClean="0"/>
              <a:t>‹nr.›</a:t>
            </a:fld>
            <a:endParaRPr lang="da-DK"/>
          </a:p>
        </p:txBody>
      </p:sp>
    </p:spTree>
    <p:extLst>
      <p:ext uri="{BB962C8B-B14F-4D97-AF65-F5344CB8AC3E}">
        <p14:creationId xmlns:p14="http://schemas.microsoft.com/office/powerpoint/2010/main" val="14495779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Workshop i </a:t>
            </a:r>
            <a:r>
              <a:rPr lang="da-DK" dirty="0" err="1"/>
              <a:t>python</a:t>
            </a:r>
            <a:r>
              <a:rPr lang="da-DK" dirty="0"/>
              <a:t>. </a:t>
            </a:r>
          </a:p>
          <a:p>
            <a:r>
              <a:rPr lang="da-DK" dirty="0"/>
              <a:t>Opgave orienteret </a:t>
            </a:r>
            <a:r>
              <a:rPr lang="da-DK" dirty="0" err="1"/>
              <a:t>python</a:t>
            </a:r>
            <a:r>
              <a:rPr lang="da-DK" dirty="0"/>
              <a:t> – forventningsafstemme, vi kommer ikke til at kode alt fra bunden. Vi kommer til at arbejde med scripts (stykker af kode), som kan gøre bestemte ting for os.</a:t>
            </a:r>
          </a:p>
        </p:txBody>
      </p:sp>
      <p:sp>
        <p:nvSpPr>
          <p:cNvPr id="4" name="Pladsholder til slidenummer 3"/>
          <p:cNvSpPr>
            <a:spLocks noGrp="1"/>
          </p:cNvSpPr>
          <p:nvPr>
            <p:ph type="sldNum" sz="quarter" idx="5"/>
          </p:nvPr>
        </p:nvSpPr>
        <p:spPr/>
        <p:txBody>
          <a:bodyPr/>
          <a:lstStyle/>
          <a:p>
            <a:fld id="{12118661-3DA2-4A4E-98F2-9CA0D75D32FE}" type="slidenum">
              <a:rPr lang="da-DK" smtClean="0"/>
              <a:t>1</a:t>
            </a:fld>
            <a:endParaRPr lang="da-DK"/>
          </a:p>
        </p:txBody>
      </p:sp>
    </p:spTree>
    <p:extLst>
      <p:ext uri="{BB962C8B-B14F-4D97-AF65-F5344CB8AC3E}">
        <p14:creationId xmlns:p14="http://schemas.microsoft.com/office/powerpoint/2010/main" val="1390991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12118661-3DA2-4A4E-98F2-9CA0D75D32FE}" type="slidenum">
              <a:rPr lang="da-DK" smtClean="0"/>
              <a:t>2</a:t>
            </a:fld>
            <a:endParaRPr lang="da-DK"/>
          </a:p>
        </p:txBody>
      </p:sp>
    </p:spTree>
    <p:extLst>
      <p:ext uri="{BB962C8B-B14F-4D97-AF65-F5344CB8AC3E}">
        <p14:creationId xmlns:p14="http://schemas.microsoft.com/office/powerpoint/2010/main" val="755494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12118661-3DA2-4A4E-98F2-9CA0D75D32FE}" type="slidenum">
              <a:rPr lang="da-DK" smtClean="0"/>
              <a:t>4</a:t>
            </a:fld>
            <a:endParaRPr lang="da-DK"/>
          </a:p>
        </p:txBody>
      </p:sp>
    </p:spTree>
    <p:extLst>
      <p:ext uri="{BB962C8B-B14F-4D97-AF65-F5344CB8AC3E}">
        <p14:creationId xmlns:p14="http://schemas.microsoft.com/office/powerpoint/2010/main" val="4264448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Installation af </a:t>
            </a:r>
            <a:r>
              <a:rPr lang="da-DK" dirty="0" err="1"/>
              <a:t>miniconda</a:t>
            </a:r>
            <a:r>
              <a:rPr lang="da-DK" dirty="0"/>
              <a:t> – inkluderer </a:t>
            </a:r>
            <a:r>
              <a:rPr lang="da-DK" dirty="0" err="1"/>
              <a:t>python</a:t>
            </a:r>
            <a:endParaRPr lang="da-DK" dirty="0"/>
          </a:p>
          <a:p>
            <a:r>
              <a:rPr lang="da-DK" dirty="0" err="1"/>
              <a:t>Miniconda</a:t>
            </a:r>
            <a:r>
              <a:rPr lang="da-DK" dirty="0"/>
              <a:t> er en package-manager og en environment-manager – HVAD BETYDER DET?</a:t>
            </a:r>
          </a:p>
          <a:p>
            <a:endParaRPr lang="da-DK" dirty="0"/>
          </a:p>
          <a:p>
            <a:r>
              <a:rPr lang="da-DK" dirty="0"/>
              <a:t>Vi skal bruge kodesproget </a:t>
            </a:r>
            <a:r>
              <a:rPr lang="da-DK" dirty="0" err="1"/>
              <a:t>Python</a:t>
            </a:r>
            <a:r>
              <a:rPr lang="da-DK" dirty="0"/>
              <a:t>. Det skal vi fordi det kode vi skal arbejde med i dag er skrevet i det sprog. Derfor er vi nødt til at installere det på vores computere, så de kan lære at tale det sprog. </a:t>
            </a:r>
          </a:p>
          <a:p>
            <a:endParaRPr lang="da-DK" dirty="0"/>
          </a:p>
          <a:p>
            <a:r>
              <a:rPr lang="da-DK" dirty="0"/>
              <a:t>Nogle computere kommer med en bestemt udgave af </a:t>
            </a:r>
            <a:r>
              <a:rPr lang="da-DK" dirty="0" err="1"/>
              <a:t>python</a:t>
            </a:r>
            <a:r>
              <a:rPr lang="da-DK" dirty="0"/>
              <a:t>, men vi skal alle installere det igennem </a:t>
            </a:r>
            <a:r>
              <a:rPr lang="da-DK" dirty="0" err="1"/>
              <a:t>miniconda</a:t>
            </a:r>
            <a:r>
              <a:rPr lang="da-DK" dirty="0"/>
              <a:t>. Så er vi sikre på, at alle har samme version og udgave af sproget. </a:t>
            </a:r>
          </a:p>
        </p:txBody>
      </p:sp>
      <p:sp>
        <p:nvSpPr>
          <p:cNvPr id="4" name="Pladsholder til slidenummer 3"/>
          <p:cNvSpPr>
            <a:spLocks noGrp="1"/>
          </p:cNvSpPr>
          <p:nvPr>
            <p:ph type="sldNum" sz="quarter" idx="5"/>
          </p:nvPr>
        </p:nvSpPr>
        <p:spPr/>
        <p:txBody>
          <a:bodyPr/>
          <a:lstStyle/>
          <a:p>
            <a:fld id="{12118661-3DA2-4A4E-98F2-9CA0D75D32FE}" type="slidenum">
              <a:rPr lang="da-DK" smtClean="0"/>
              <a:t>5</a:t>
            </a:fld>
            <a:endParaRPr lang="da-DK"/>
          </a:p>
        </p:txBody>
      </p:sp>
    </p:spTree>
    <p:extLst>
      <p:ext uri="{BB962C8B-B14F-4D97-AF65-F5344CB8AC3E}">
        <p14:creationId xmlns:p14="http://schemas.microsoft.com/office/powerpoint/2010/main" val="3585495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sz="1200" b="0" kern="1200" dirty="0">
                <a:solidFill>
                  <a:schemeClr val="tx1"/>
                </a:solidFill>
                <a:effectLst/>
                <a:latin typeface="+mn-lt"/>
                <a:ea typeface="+mn-ea"/>
                <a:cs typeface="+mn-cs"/>
              </a:rPr>
              <a:t>Hvad er CLI?</a:t>
            </a:r>
          </a:p>
          <a:p>
            <a:pPr marL="0" marR="0" lvl="0" indent="0" algn="l" defTabSz="914400" rtl="0" eaLnBrk="1" fontAlgn="auto" latinLnBrk="0" hangingPunct="1">
              <a:lnSpc>
                <a:spcPct val="100000"/>
              </a:lnSpc>
              <a:spcBef>
                <a:spcPts val="0"/>
              </a:spcBef>
              <a:spcAft>
                <a:spcPts val="0"/>
              </a:spcAft>
              <a:buClrTx/>
              <a:buSzTx/>
              <a:buFontTx/>
              <a:buNone/>
              <a:tabLst/>
              <a:defRPr/>
            </a:pPr>
            <a:r>
              <a:rPr lang="da-DK" sz="1200" b="0" kern="1200" dirty="0">
                <a:solidFill>
                  <a:schemeClr val="tx1"/>
                </a:solidFill>
                <a:effectLst/>
                <a:latin typeface="+mn-lt"/>
                <a:ea typeface="+mn-ea"/>
                <a:cs typeface="+mn-cs"/>
              </a:rPr>
              <a:t>Vi skal i workshoppen arbejde med vores computer på en måde, der er fundamentalt anderledes end hvad vi normalt er vandt til at gøre. Vi kommer til at ligge det grafiske interface (vores skrivebord og billeder af mapper) på hylden og interagere med computeren igennem tekst og </a:t>
            </a:r>
            <a:r>
              <a:rPr lang="da-DK" sz="1200" b="0" kern="1200" dirty="0" err="1">
                <a:solidFill>
                  <a:schemeClr val="tx1"/>
                </a:solidFill>
                <a:effectLst/>
                <a:latin typeface="+mn-lt"/>
                <a:ea typeface="+mn-ea"/>
                <a:cs typeface="+mn-cs"/>
              </a:rPr>
              <a:t>commands</a:t>
            </a:r>
            <a:r>
              <a:rPr lang="da-DK" sz="1200" b="0" kern="1200" dirty="0">
                <a:solidFill>
                  <a:schemeClr val="tx1"/>
                </a:solidFill>
                <a:effectLst/>
                <a:latin typeface="+mn-lt"/>
                <a:ea typeface="+mn-ea"/>
                <a:cs typeface="+mn-cs"/>
              </a:rPr>
              <a:t>. En af de helt store forskelle fra vores "hverdagsbrug" af computeren og til denne Command Line brug er, at vores mus/</a:t>
            </a:r>
            <a:r>
              <a:rPr lang="da-DK" sz="1200" b="0" kern="1200" dirty="0" err="1">
                <a:solidFill>
                  <a:schemeClr val="tx1"/>
                </a:solidFill>
                <a:effectLst/>
                <a:latin typeface="+mn-lt"/>
                <a:ea typeface="+mn-ea"/>
                <a:cs typeface="+mn-cs"/>
              </a:rPr>
              <a:t>trackpad</a:t>
            </a:r>
            <a:r>
              <a:rPr lang="da-DK" sz="1200" b="0" kern="1200" dirty="0">
                <a:solidFill>
                  <a:schemeClr val="tx1"/>
                </a:solidFill>
                <a:effectLst/>
                <a:latin typeface="+mn-lt"/>
                <a:ea typeface="+mn-ea"/>
                <a:cs typeface="+mn-cs"/>
              </a:rPr>
              <a:t> ikke spiller en særligt stor rolle. Det er ikke muligt, at klikke på noget med musen. </a:t>
            </a:r>
            <a:r>
              <a:rPr lang="da-DK" sz="1200" b="0" kern="1200" dirty="0" err="1">
                <a:solidFill>
                  <a:schemeClr val="tx1"/>
                </a:solidFill>
                <a:effectLst/>
                <a:latin typeface="+mn-lt"/>
                <a:ea typeface="+mn-ea"/>
                <a:cs typeface="+mn-cs"/>
              </a:rPr>
              <a:t>Istedet</a:t>
            </a:r>
            <a:r>
              <a:rPr lang="da-DK" sz="1200" b="0" kern="1200" dirty="0">
                <a:solidFill>
                  <a:schemeClr val="tx1"/>
                </a:solidFill>
                <a:effectLst/>
                <a:latin typeface="+mn-lt"/>
                <a:ea typeface="+mn-ea"/>
                <a:cs typeface="+mn-cs"/>
              </a:rPr>
              <a:t> skal vi fortælle computeren, hvad vi vil have den til med tekst kommandoer</a:t>
            </a:r>
          </a:p>
          <a:p>
            <a:endParaRPr lang="da-DK" dirty="0"/>
          </a:p>
        </p:txBody>
      </p:sp>
      <p:sp>
        <p:nvSpPr>
          <p:cNvPr id="4" name="Pladsholder til slidenummer 3"/>
          <p:cNvSpPr>
            <a:spLocks noGrp="1"/>
          </p:cNvSpPr>
          <p:nvPr>
            <p:ph type="sldNum" sz="quarter" idx="5"/>
          </p:nvPr>
        </p:nvSpPr>
        <p:spPr/>
        <p:txBody>
          <a:bodyPr/>
          <a:lstStyle/>
          <a:p>
            <a:fld id="{12118661-3DA2-4A4E-98F2-9CA0D75D32FE}" type="slidenum">
              <a:rPr lang="da-DK" smtClean="0"/>
              <a:t>6</a:t>
            </a:fld>
            <a:endParaRPr lang="da-DK"/>
          </a:p>
        </p:txBody>
      </p:sp>
    </p:spTree>
    <p:extLst>
      <p:ext uri="{BB962C8B-B14F-4D97-AF65-F5344CB8AC3E}">
        <p14:creationId xmlns:p14="http://schemas.microsoft.com/office/powerpoint/2010/main" val="2438858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12118661-3DA2-4A4E-98F2-9CA0D75D32FE}" type="slidenum">
              <a:rPr lang="da-DK" smtClean="0"/>
              <a:t>7</a:t>
            </a:fld>
            <a:endParaRPr lang="da-DK"/>
          </a:p>
        </p:txBody>
      </p:sp>
    </p:spTree>
    <p:extLst>
      <p:ext uri="{BB962C8B-B14F-4D97-AF65-F5344CB8AC3E}">
        <p14:creationId xmlns:p14="http://schemas.microsoft.com/office/powerpoint/2010/main" val="41339222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2/9/22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‹nr.›</a:t>
            </a:fld>
            <a:endParaRPr lang="en-US" dirty="0"/>
          </a:p>
        </p:txBody>
      </p:sp>
    </p:spTree>
    <p:extLst>
      <p:ext uri="{BB962C8B-B14F-4D97-AF65-F5344CB8AC3E}">
        <p14:creationId xmlns:p14="http://schemas.microsoft.com/office/powerpoint/2010/main" val="2985752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2/9/22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‹nr.›</a:t>
            </a:fld>
            <a:endParaRPr lang="en-US"/>
          </a:p>
        </p:txBody>
      </p:sp>
    </p:spTree>
    <p:extLst>
      <p:ext uri="{BB962C8B-B14F-4D97-AF65-F5344CB8AC3E}">
        <p14:creationId xmlns:p14="http://schemas.microsoft.com/office/powerpoint/2010/main" val="4089686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2/9/22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‹nr.›</a:t>
            </a:fld>
            <a:endParaRPr lang="en-US"/>
          </a:p>
        </p:txBody>
      </p:sp>
    </p:spTree>
    <p:extLst>
      <p:ext uri="{BB962C8B-B14F-4D97-AF65-F5344CB8AC3E}">
        <p14:creationId xmlns:p14="http://schemas.microsoft.com/office/powerpoint/2010/main" val="3795037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‹nr.›</a:t>
            </a:fld>
            <a:endParaRPr lang="en-US"/>
          </a:p>
        </p:txBody>
      </p:sp>
    </p:spTree>
    <p:extLst>
      <p:ext uri="{BB962C8B-B14F-4D97-AF65-F5344CB8AC3E}">
        <p14:creationId xmlns:p14="http://schemas.microsoft.com/office/powerpoint/2010/main" val="4138627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2/9/22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‹nr.›</a:t>
            </a:fld>
            <a:endParaRPr lang="en-US" dirty="0"/>
          </a:p>
        </p:txBody>
      </p:sp>
    </p:spTree>
    <p:extLst>
      <p:ext uri="{BB962C8B-B14F-4D97-AF65-F5344CB8AC3E}">
        <p14:creationId xmlns:p14="http://schemas.microsoft.com/office/powerpoint/2010/main" val="2637839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‹nr.›</a:t>
            </a:fld>
            <a:endParaRPr lang="en-US"/>
          </a:p>
        </p:txBody>
      </p:sp>
    </p:spTree>
    <p:extLst>
      <p:ext uri="{BB962C8B-B14F-4D97-AF65-F5344CB8AC3E}">
        <p14:creationId xmlns:p14="http://schemas.microsoft.com/office/powerpoint/2010/main" val="16524487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2/9/22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‹nr.›</a:t>
            </a:fld>
            <a:endParaRPr lang="en-US"/>
          </a:p>
        </p:txBody>
      </p:sp>
    </p:spTree>
    <p:extLst>
      <p:ext uri="{BB962C8B-B14F-4D97-AF65-F5344CB8AC3E}">
        <p14:creationId xmlns:p14="http://schemas.microsoft.com/office/powerpoint/2010/main" val="827747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2/9/22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‹nr.›</a:t>
            </a:fld>
            <a:endParaRPr lang="en-US"/>
          </a:p>
        </p:txBody>
      </p:sp>
    </p:spTree>
    <p:extLst>
      <p:ext uri="{BB962C8B-B14F-4D97-AF65-F5344CB8AC3E}">
        <p14:creationId xmlns:p14="http://schemas.microsoft.com/office/powerpoint/2010/main" val="4070369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2/9/22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‹nr.›</a:t>
            </a:fld>
            <a:endParaRPr lang="en-US"/>
          </a:p>
        </p:txBody>
      </p:sp>
    </p:spTree>
    <p:extLst>
      <p:ext uri="{BB962C8B-B14F-4D97-AF65-F5344CB8AC3E}">
        <p14:creationId xmlns:p14="http://schemas.microsoft.com/office/powerpoint/2010/main" val="3079547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2/9/22</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‹nr.›</a:t>
            </a:fld>
            <a:endParaRPr lang="en-US"/>
          </a:p>
        </p:txBody>
      </p:sp>
    </p:spTree>
    <p:extLst>
      <p:ext uri="{BB962C8B-B14F-4D97-AF65-F5344CB8AC3E}">
        <p14:creationId xmlns:p14="http://schemas.microsoft.com/office/powerpoint/2010/main" val="3295717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2/9/22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‹nr.›</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00179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2/9/22</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‹nr.›</a:t>
            </a:fld>
            <a:endParaRPr lang="en-US"/>
          </a:p>
        </p:txBody>
      </p:sp>
    </p:spTree>
    <p:extLst>
      <p:ext uri="{BB962C8B-B14F-4D97-AF65-F5344CB8AC3E}">
        <p14:creationId xmlns:p14="http://schemas.microsoft.com/office/powerpoint/2010/main" val="2354699555"/>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0" r:id="rId5"/>
    <p:sldLayoutId id="2147483675" r:id="rId6"/>
    <p:sldLayoutId id="2147483676" r:id="rId7"/>
    <p:sldLayoutId id="2147483677" r:id="rId8"/>
    <p:sldLayoutId id="2147483678" r:id="rId9"/>
    <p:sldLayoutId id="2147483679" r:id="rId10"/>
    <p:sldLayoutId id="2147483681" r:id="rId11"/>
  </p:sldLayoutIdLst>
  <p:hf sldNum="0" hdr="0" ftr="0" dt="0"/>
  <p:txStyles>
    <p:titleStyle>
      <a:lvl1pPr algn="l" defTabSz="914400" rtl="0" eaLnBrk="1" latinLnBrk="0" hangingPunct="1">
        <a:lnSpc>
          <a:spcPct val="90000"/>
        </a:lnSpc>
        <a:spcBef>
          <a:spcPct val="0"/>
        </a:spcBef>
        <a:buNone/>
        <a:defRPr lang="en-US" sz="4800" i="1"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700" kern="1200">
          <a:solidFill>
            <a:schemeClr val="tx1"/>
          </a:solidFill>
          <a:latin typeface="+mn-lt"/>
          <a:ea typeface="+mn-ea"/>
          <a:cs typeface="+mn-cs"/>
        </a:defRPr>
      </a:lvl1pPr>
      <a:lvl2pPr marL="45720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500" kern="1200">
          <a:solidFill>
            <a:schemeClr val="tx1"/>
          </a:solidFill>
          <a:latin typeface="+mn-lt"/>
          <a:ea typeface="+mn-ea"/>
          <a:cs typeface="+mn-cs"/>
        </a:defRPr>
      </a:lvl2pPr>
      <a:lvl3pPr marL="73152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3pPr>
      <a:lvl4pPr marL="100584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4pPr>
      <a:lvl5pPr marL="128016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Et billede, der indeholder drage, farverig, bygning, farvet&#10;&#10;Automatisk genereret beskrivelse">
            <a:extLst>
              <a:ext uri="{FF2B5EF4-FFF2-40B4-BE49-F238E27FC236}">
                <a16:creationId xmlns:a16="http://schemas.microsoft.com/office/drawing/2014/main" id="{E25FCDEA-D020-44B3-811A-E61B03E9E8AB}"/>
              </a:ext>
            </a:extLst>
          </p:cNvPr>
          <p:cNvPicPr>
            <a:picLocks noChangeAspect="1"/>
          </p:cNvPicPr>
          <p:nvPr/>
        </p:nvPicPr>
        <p:blipFill rotWithShape="1">
          <a:blip r:embed="rId3">
            <a:alphaModFix amt="45000"/>
          </a:blip>
          <a:srcRect t="10983" b="9512"/>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9525" cap="sq" cmpd="sng" algn="ctr">
            <a:solidFill>
              <a:schemeClr val="tx1">
                <a:lumMod val="75000"/>
                <a:lumOff val="25000"/>
              </a:schemeClr>
            </a:solidFill>
            <a:prstDash val="solid"/>
            <a:miter lim="800000"/>
          </a:ln>
          <a:effectLst>
            <a:softEdge rad="0"/>
          </a:effectLst>
        </p:spPr>
      </p:sp>
      <p:sp>
        <p:nvSpPr>
          <p:cNvPr id="2" name="Titel 1">
            <a:extLst>
              <a:ext uri="{FF2B5EF4-FFF2-40B4-BE49-F238E27FC236}">
                <a16:creationId xmlns:a16="http://schemas.microsoft.com/office/drawing/2014/main" id="{564D70C8-12EC-4384-BF28-DE5C61439559}"/>
              </a:ext>
            </a:extLst>
          </p:cNvPr>
          <p:cNvSpPr>
            <a:spLocks noGrp="1"/>
          </p:cNvSpPr>
          <p:nvPr>
            <p:ph type="ctrTitle"/>
          </p:nvPr>
        </p:nvSpPr>
        <p:spPr>
          <a:xfrm>
            <a:off x="1769532" y="2091263"/>
            <a:ext cx="8652938" cy="2461504"/>
          </a:xfrm>
        </p:spPr>
        <p:txBody>
          <a:bodyPr>
            <a:normAutofit/>
          </a:bodyPr>
          <a:lstStyle/>
          <a:p>
            <a:r>
              <a:rPr lang="da-DK" dirty="0"/>
              <a:t>Humanistens digitale værktøjskasse</a:t>
            </a:r>
          </a:p>
        </p:txBody>
      </p:sp>
      <p:sp>
        <p:nvSpPr>
          <p:cNvPr id="3" name="Undertitel 2">
            <a:extLst>
              <a:ext uri="{FF2B5EF4-FFF2-40B4-BE49-F238E27FC236}">
                <a16:creationId xmlns:a16="http://schemas.microsoft.com/office/drawing/2014/main" id="{A1E156BE-3DF8-489B-8DBC-E752604548E2}"/>
              </a:ext>
            </a:extLst>
          </p:cNvPr>
          <p:cNvSpPr>
            <a:spLocks noGrp="1"/>
          </p:cNvSpPr>
          <p:nvPr>
            <p:ph type="subTitle" idx="1"/>
          </p:nvPr>
        </p:nvSpPr>
        <p:spPr>
          <a:xfrm>
            <a:off x="1769532" y="4623127"/>
            <a:ext cx="8655200" cy="457201"/>
          </a:xfrm>
        </p:spPr>
        <p:txBody>
          <a:bodyPr>
            <a:normAutofit/>
          </a:bodyPr>
          <a:lstStyle/>
          <a:p>
            <a:pPr>
              <a:spcAft>
                <a:spcPts val="600"/>
              </a:spcAft>
            </a:pPr>
            <a:r>
              <a:rPr lang="da-DK" dirty="0" err="1">
                <a:solidFill>
                  <a:schemeClr val="tx1"/>
                </a:solidFill>
              </a:rPr>
              <a:t>Python</a:t>
            </a:r>
            <a:r>
              <a:rPr lang="da-DK" dirty="0">
                <a:solidFill>
                  <a:schemeClr val="tx1"/>
                </a:solidFill>
              </a:rPr>
              <a:t> for humanister</a:t>
            </a:r>
          </a:p>
        </p:txBody>
      </p:sp>
      <p:sp>
        <p:nvSpPr>
          <p:cNvPr id="13" name="Rectangle 12">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9525"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353074511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C7E010-C712-408D-9787-0842AFC9F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3" name="Rectangle 12">
            <a:extLst>
              <a:ext uri="{FF2B5EF4-FFF2-40B4-BE49-F238E27FC236}">
                <a16:creationId xmlns:a16="http://schemas.microsoft.com/office/drawing/2014/main" id="{0503FCEF-A9BA-4991-9220-E36615FB8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useBgFill="1">
        <p:nvSpPr>
          <p:cNvPr id="15" name="Rectangle 14">
            <a:extLst>
              <a:ext uri="{FF2B5EF4-FFF2-40B4-BE49-F238E27FC236}">
                <a16:creationId xmlns:a16="http://schemas.microsoft.com/office/drawing/2014/main" id="{A069235B-22DB-4231-8291-D64DA2CDEB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pic>
        <p:nvPicPr>
          <p:cNvPr id="4" name="Pladsholder til indhold 3" descr="Et billede, der indeholder tekst&#10;&#10;Automatisk genereret beskrivelse">
            <a:extLst>
              <a:ext uri="{FF2B5EF4-FFF2-40B4-BE49-F238E27FC236}">
                <a16:creationId xmlns:a16="http://schemas.microsoft.com/office/drawing/2014/main" id="{4A90A7E5-2AC9-8D48-AA91-225A7DC6127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8998" y="354734"/>
            <a:ext cx="9391001" cy="6503266"/>
          </a:xfrm>
          <a:prstGeom prst="rect">
            <a:avLst/>
          </a:prstGeom>
        </p:spPr>
      </p:pic>
    </p:spTree>
    <p:extLst>
      <p:ext uri="{BB962C8B-B14F-4D97-AF65-F5344CB8AC3E}">
        <p14:creationId xmlns:p14="http://schemas.microsoft.com/office/powerpoint/2010/main" val="2967218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EC7E010-C712-408D-9787-0842AFC9F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38" name="Rectangle 37">
            <a:extLst>
              <a:ext uri="{FF2B5EF4-FFF2-40B4-BE49-F238E27FC236}">
                <a16:creationId xmlns:a16="http://schemas.microsoft.com/office/drawing/2014/main" id="{0503FCEF-A9BA-4991-9220-E36615FB8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useBgFill="1">
        <p:nvSpPr>
          <p:cNvPr id="40" name="Rectangle 39">
            <a:extLst>
              <a:ext uri="{FF2B5EF4-FFF2-40B4-BE49-F238E27FC236}">
                <a16:creationId xmlns:a16="http://schemas.microsoft.com/office/drawing/2014/main" id="{A069235B-22DB-4231-8291-D64DA2CDEB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pic>
        <p:nvPicPr>
          <p:cNvPr id="5" name="Pladsholder til indhold 4" descr="Et billede, der indeholder tekst, monitor, skærmbillede&#10;&#10;Automatisk genereret beskrivelse">
            <a:extLst>
              <a:ext uri="{FF2B5EF4-FFF2-40B4-BE49-F238E27FC236}">
                <a16:creationId xmlns:a16="http://schemas.microsoft.com/office/drawing/2014/main" id="{93529DD4-0C8F-4D47-8DC7-22DB2DC0640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8773"/>
          <a:stretch/>
        </p:blipFill>
        <p:spPr>
          <a:xfrm>
            <a:off x="371856" y="0"/>
            <a:ext cx="11059477" cy="6220918"/>
          </a:xfrm>
          <a:prstGeom prst="rect">
            <a:avLst/>
          </a:prstGeom>
        </p:spPr>
      </p:pic>
    </p:spTree>
    <p:extLst>
      <p:ext uri="{BB962C8B-B14F-4D97-AF65-F5344CB8AC3E}">
        <p14:creationId xmlns:p14="http://schemas.microsoft.com/office/powerpoint/2010/main" val="425187372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0EB72A9B-FD82-4F09-BF1E-D39311D3A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DD39B371-6E4E-4070-AB4E-4D788405A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 name="Rectangle 70">
            <a:extLst>
              <a:ext uri="{FF2B5EF4-FFF2-40B4-BE49-F238E27FC236}">
                <a16:creationId xmlns:a16="http://schemas.microsoft.com/office/drawing/2014/main" id="{B937DAED-8BFE-4563-BB45-B5E554D70A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el 1">
            <a:extLst>
              <a:ext uri="{FF2B5EF4-FFF2-40B4-BE49-F238E27FC236}">
                <a16:creationId xmlns:a16="http://schemas.microsoft.com/office/drawing/2014/main" id="{85A53F09-C0BB-6540-BAF2-AA55BACA81FF}"/>
              </a:ext>
            </a:extLst>
          </p:cNvPr>
          <p:cNvSpPr>
            <a:spLocks noGrp="1"/>
          </p:cNvSpPr>
          <p:nvPr>
            <p:ph type="title"/>
          </p:nvPr>
        </p:nvSpPr>
        <p:spPr>
          <a:xfrm>
            <a:off x="1066800" y="642594"/>
            <a:ext cx="10058400" cy="1371600"/>
          </a:xfrm>
        </p:spPr>
        <p:txBody>
          <a:bodyPr>
            <a:normAutofit/>
          </a:bodyPr>
          <a:lstStyle/>
          <a:p>
            <a:pPr algn="ctr"/>
            <a:r>
              <a:rPr lang="da-DK" dirty="0"/>
              <a:t>Program</a:t>
            </a:r>
          </a:p>
        </p:txBody>
      </p:sp>
      <p:graphicFrame>
        <p:nvGraphicFramePr>
          <p:cNvPr id="36" name="Pladsholder til indhold 2">
            <a:extLst>
              <a:ext uri="{FF2B5EF4-FFF2-40B4-BE49-F238E27FC236}">
                <a16:creationId xmlns:a16="http://schemas.microsoft.com/office/drawing/2014/main" id="{03E81B42-1D6D-4EBB-99BA-7350C2D67A85}"/>
              </a:ext>
            </a:extLst>
          </p:cNvPr>
          <p:cNvGraphicFramePr>
            <a:graphicFrameLocks noGrp="1"/>
          </p:cNvGraphicFramePr>
          <p:nvPr>
            <p:ph idx="1"/>
            <p:extLst>
              <p:ext uri="{D42A27DB-BD31-4B8C-83A1-F6EECF244321}">
                <p14:modId xmlns:p14="http://schemas.microsoft.com/office/powerpoint/2010/main" val="489363914"/>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219536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C7E010-C712-408D-9787-0842AFC9F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3" name="Rectangle 12">
            <a:extLst>
              <a:ext uri="{FF2B5EF4-FFF2-40B4-BE49-F238E27FC236}">
                <a16:creationId xmlns:a16="http://schemas.microsoft.com/office/drawing/2014/main" id="{0503FCEF-A9BA-4991-9220-E36615FB8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15" name="Rectangle 14">
            <a:extLst>
              <a:ext uri="{FF2B5EF4-FFF2-40B4-BE49-F238E27FC236}">
                <a16:creationId xmlns:a16="http://schemas.microsoft.com/office/drawing/2014/main" id="{9664D085-C814-4D74-BCE0-2059F0DC0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AB0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DA5539E-D8B4-4F5A-B46F-C304F5D7A8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ladsholder til indhold 3">
            <a:extLst>
              <a:ext uri="{FF2B5EF4-FFF2-40B4-BE49-F238E27FC236}">
                <a16:creationId xmlns:a16="http://schemas.microsoft.com/office/drawing/2014/main" id="{B2E160A8-0227-4E8C-9DAF-260E7A93AB4C}"/>
              </a:ext>
            </a:extLst>
          </p:cNvPr>
          <p:cNvPicPr>
            <a:picLocks noGrp="1" noChangeAspect="1"/>
          </p:cNvPicPr>
          <p:nvPr>
            <p:ph idx="1"/>
          </p:nvPr>
        </p:nvPicPr>
        <p:blipFill>
          <a:blip r:embed="rId2"/>
          <a:stretch>
            <a:fillRect/>
          </a:stretch>
        </p:blipFill>
        <p:spPr>
          <a:xfrm>
            <a:off x="2162012" y="803063"/>
            <a:ext cx="7867976" cy="5251874"/>
          </a:xfrm>
          <a:prstGeom prst="rect">
            <a:avLst/>
          </a:prstGeom>
        </p:spPr>
      </p:pic>
    </p:spTree>
    <p:extLst>
      <p:ext uri="{BB962C8B-B14F-4D97-AF65-F5344CB8AC3E}">
        <p14:creationId xmlns:p14="http://schemas.microsoft.com/office/powerpoint/2010/main" val="14001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 name="Rectangle 56">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9B8C7960-00D5-46AC-8D8D-055F61E924B2}"/>
              </a:ext>
            </a:extLst>
          </p:cNvPr>
          <p:cNvSpPr>
            <a:spLocks noGrp="1"/>
          </p:cNvSpPr>
          <p:nvPr>
            <p:ph type="title"/>
          </p:nvPr>
        </p:nvSpPr>
        <p:spPr>
          <a:xfrm>
            <a:off x="557720" y="612843"/>
            <a:ext cx="2312480" cy="1499738"/>
          </a:xfrm>
        </p:spPr>
        <p:txBody>
          <a:bodyPr vert="horz" lIns="91440" tIns="45720" rIns="91440" bIns="45720" rtlCol="0" anchor="b">
            <a:normAutofit/>
          </a:bodyPr>
          <a:lstStyle/>
          <a:p>
            <a:r>
              <a:rPr lang="en-US" sz="2800" b="1" spc="0"/>
              <a:t>OK at fejle!</a:t>
            </a:r>
          </a:p>
        </p:txBody>
      </p:sp>
      <p:sp>
        <p:nvSpPr>
          <p:cNvPr id="3" name="Tekstfelt 2">
            <a:extLst>
              <a:ext uri="{FF2B5EF4-FFF2-40B4-BE49-F238E27FC236}">
                <a16:creationId xmlns:a16="http://schemas.microsoft.com/office/drawing/2014/main" id="{A5129212-0F1A-354E-A292-1E7D3C36C5F2}"/>
              </a:ext>
            </a:extLst>
          </p:cNvPr>
          <p:cNvSpPr txBox="1"/>
          <p:nvPr/>
        </p:nvSpPr>
        <p:spPr>
          <a:xfrm>
            <a:off x="557720" y="2149813"/>
            <a:ext cx="2312479" cy="3854197"/>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r>
              <a:rPr lang="en-US" sz="1400" dirty="0" err="1">
                <a:solidFill>
                  <a:schemeClr val="tx1">
                    <a:lumMod val="85000"/>
                    <a:lumOff val="15000"/>
                  </a:schemeClr>
                </a:solidFill>
              </a:rPr>
              <a:t>Fejl</a:t>
            </a:r>
            <a:r>
              <a:rPr lang="en-US" sz="1400" dirty="0">
                <a:solidFill>
                  <a:schemeClr val="tx1">
                    <a:lumMod val="85000"/>
                    <a:lumOff val="15000"/>
                  </a:schemeClr>
                </a:solidFill>
              </a:rPr>
              <a:t> </a:t>
            </a:r>
            <a:r>
              <a:rPr lang="en-US" sz="1400" dirty="0" err="1">
                <a:solidFill>
                  <a:schemeClr val="tx1">
                    <a:lumMod val="85000"/>
                    <a:lumOff val="15000"/>
                  </a:schemeClr>
                </a:solidFill>
              </a:rPr>
              <a:t>sker</a:t>
            </a:r>
            <a:endParaRPr lang="en-US" sz="1400" dirty="0">
              <a:solidFill>
                <a:schemeClr val="tx1">
                  <a:lumMod val="85000"/>
                  <a:lumOff val="15000"/>
                </a:schemeClr>
              </a:solidFill>
            </a:endParaRPr>
          </a:p>
        </p:txBody>
      </p:sp>
      <p:sp>
        <p:nvSpPr>
          <p:cNvPr id="59" name="Rectangle 58">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4" name="Pladsholder til indhold 3">
            <a:extLst>
              <a:ext uri="{FF2B5EF4-FFF2-40B4-BE49-F238E27FC236}">
                <a16:creationId xmlns:a16="http://schemas.microsoft.com/office/drawing/2014/main" id="{DBB871CE-3134-45EA-82FB-37AA402387B7}"/>
              </a:ext>
            </a:extLst>
          </p:cNvPr>
          <p:cNvPicPr>
            <a:picLocks noGrp="1" noChangeAspect="1"/>
          </p:cNvPicPr>
          <p:nvPr>
            <p:ph idx="1"/>
          </p:nvPr>
        </p:nvPicPr>
        <p:blipFill rotWithShape="1">
          <a:blip r:embed="rId3"/>
          <a:stretch/>
        </p:blipFill>
        <p:spPr>
          <a:xfrm>
            <a:off x="4049422" y="1407552"/>
            <a:ext cx="7237877" cy="4071303"/>
          </a:xfrm>
          <a:prstGeom prst="rect">
            <a:avLst/>
          </a:prstGeom>
        </p:spPr>
      </p:pic>
    </p:spTree>
    <p:extLst>
      <p:ext uri="{BB962C8B-B14F-4D97-AF65-F5344CB8AC3E}">
        <p14:creationId xmlns:p14="http://schemas.microsoft.com/office/powerpoint/2010/main" val="355486594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t billede, der indeholder drage, farverig, bygning, farvet&#10;&#10;Automatisk genereret beskrivelse">
            <a:extLst>
              <a:ext uri="{FF2B5EF4-FFF2-40B4-BE49-F238E27FC236}">
                <a16:creationId xmlns:a16="http://schemas.microsoft.com/office/drawing/2014/main" id="{E25FCDEA-D020-44B3-811A-E61B03E9E8AB}"/>
              </a:ext>
            </a:extLst>
          </p:cNvPr>
          <p:cNvPicPr>
            <a:picLocks noChangeAspect="1"/>
          </p:cNvPicPr>
          <p:nvPr/>
        </p:nvPicPr>
        <p:blipFill rotWithShape="1">
          <a:blip r:embed="rId3">
            <a:alphaModFix amt="45000"/>
          </a:blip>
          <a:srcRect t="10983" b="9512"/>
          <a:stretch/>
        </p:blipFill>
        <p:spPr>
          <a:xfrm>
            <a:off x="20" y="10"/>
            <a:ext cx="12191980" cy="6857990"/>
          </a:xfrm>
          <a:prstGeom prst="rect">
            <a:avLst/>
          </a:prstGeom>
        </p:spPr>
      </p:pic>
      <p:sp>
        <p:nvSpPr>
          <p:cNvPr id="2" name="Titel 1">
            <a:extLst>
              <a:ext uri="{FF2B5EF4-FFF2-40B4-BE49-F238E27FC236}">
                <a16:creationId xmlns:a16="http://schemas.microsoft.com/office/drawing/2014/main" id="{564D70C8-12EC-4384-BF28-DE5C61439559}"/>
              </a:ext>
            </a:extLst>
          </p:cNvPr>
          <p:cNvSpPr>
            <a:spLocks noGrp="1"/>
          </p:cNvSpPr>
          <p:nvPr>
            <p:ph type="ctrTitle"/>
          </p:nvPr>
        </p:nvSpPr>
        <p:spPr>
          <a:xfrm>
            <a:off x="1769532" y="2091263"/>
            <a:ext cx="8652938" cy="2461504"/>
          </a:xfrm>
        </p:spPr>
        <p:txBody>
          <a:bodyPr>
            <a:normAutofit/>
          </a:bodyPr>
          <a:lstStyle/>
          <a:p>
            <a:r>
              <a:rPr lang="da-DK" dirty="0" err="1"/>
              <a:t>Python</a:t>
            </a:r>
            <a:endParaRPr lang="da-DK" dirty="0"/>
          </a:p>
        </p:txBody>
      </p:sp>
      <p:sp>
        <p:nvSpPr>
          <p:cNvPr id="3" name="Undertitel 2">
            <a:extLst>
              <a:ext uri="{FF2B5EF4-FFF2-40B4-BE49-F238E27FC236}">
                <a16:creationId xmlns:a16="http://schemas.microsoft.com/office/drawing/2014/main" id="{A1E156BE-3DF8-489B-8DBC-E752604548E2}"/>
              </a:ext>
            </a:extLst>
          </p:cNvPr>
          <p:cNvSpPr>
            <a:spLocks noGrp="1"/>
          </p:cNvSpPr>
          <p:nvPr>
            <p:ph type="subTitle" idx="1"/>
          </p:nvPr>
        </p:nvSpPr>
        <p:spPr>
          <a:xfrm>
            <a:off x="1769532" y="4623127"/>
            <a:ext cx="8655200" cy="457201"/>
          </a:xfrm>
        </p:spPr>
        <p:txBody>
          <a:bodyPr>
            <a:normAutofit/>
          </a:bodyPr>
          <a:lstStyle/>
          <a:p>
            <a:pPr>
              <a:spcAft>
                <a:spcPts val="600"/>
              </a:spcAft>
            </a:pPr>
            <a:r>
              <a:rPr lang="da-DK" dirty="0">
                <a:solidFill>
                  <a:schemeClr val="tx1"/>
                </a:solidFill>
              </a:rPr>
              <a:t>Kort introduktion</a:t>
            </a:r>
          </a:p>
        </p:txBody>
      </p:sp>
    </p:spTree>
    <p:extLst>
      <p:ext uri="{BB962C8B-B14F-4D97-AF65-F5344CB8AC3E}">
        <p14:creationId xmlns:p14="http://schemas.microsoft.com/office/powerpoint/2010/main" val="1362950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3" name="Rectangle 42">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45" name="Rectangle 44">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47" name="Rectangle 46">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9" name="Group 48">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50" name="Straight Connector 49">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54" name="Rectangle 53">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descr="Abstract background">
            <a:extLst>
              <a:ext uri="{FF2B5EF4-FFF2-40B4-BE49-F238E27FC236}">
                <a16:creationId xmlns:a16="http://schemas.microsoft.com/office/drawing/2014/main" id="{8B3D3B86-E143-4B64-BDB5-D129B35AF02F}"/>
              </a:ext>
            </a:extLst>
          </p:cNvPr>
          <p:cNvPicPr>
            <a:picLocks noChangeAspect="1"/>
          </p:cNvPicPr>
          <p:nvPr/>
        </p:nvPicPr>
        <p:blipFill rotWithShape="1">
          <a:blip r:embed="rId3"/>
          <a:srcRect t="3566" b="2684"/>
          <a:stretch/>
        </p:blipFill>
        <p:spPr>
          <a:xfrm>
            <a:off x="-1" y="10"/>
            <a:ext cx="12192000" cy="6857988"/>
          </a:xfrm>
          <a:prstGeom prst="rect">
            <a:avLst/>
          </a:prstGeom>
        </p:spPr>
      </p:pic>
      <p:sp>
        <p:nvSpPr>
          <p:cNvPr id="56" name="Rectangle 55">
            <a:extLst>
              <a:ext uri="{FF2B5EF4-FFF2-40B4-BE49-F238E27FC236}">
                <a16:creationId xmlns:a16="http://schemas.microsoft.com/office/drawing/2014/main" id="{0B121716-8B64-478F-ABDB-17030AD1B7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24000">
                <a:schemeClr val="bg1">
                  <a:alpha val="20000"/>
                </a:schemeClr>
              </a:gs>
              <a:gs pos="78000">
                <a:schemeClr val="bg1">
                  <a:alpha val="30000"/>
                </a:schemeClr>
              </a:gs>
              <a:gs pos="50000">
                <a:schemeClr val="bg1">
                  <a:alpha val="30000"/>
                </a:schemeClr>
              </a:gs>
              <a:gs pos="100000">
                <a:schemeClr val="bg1">
                  <a:alpha val="40000"/>
                </a:schemeClr>
              </a:gs>
              <a:gs pos="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4499F050-8368-0C46-878F-A6ED0EE622BC}"/>
              </a:ext>
            </a:extLst>
          </p:cNvPr>
          <p:cNvSpPr>
            <a:spLocks noGrp="1"/>
          </p:cNvSpPr>
          <p:nvPr>
            <p:ph type="title"/>
          </p:nvPr>
        </p:nvSpPr>
        <p:spPr>
          <a:xfrm>
            <a:off x="372723" y="4956811"/>
            <a:ext cx="11439414" cy="897439"/>
          </a:xfrm>
        </p:spPr>
        <p:txBody>
          <a:bodyPr vert="horz" lIns="91440" tIns="45720" rIns="91440" bIns="45720" rtlCol="0" anchor="ctr">
            <a:normAutofit/>
          </a:bodyPr>
          <a:lstStyle/>
          <a:p>
            <a:pPr algn="ctr">
              <a:lnSpc>
                <a:spcPct val="83000"/>
              </a:lnSpc>
            </a:pPr>
            <a:r>
              <a:rPr lang="en-US" sz="4400" cap="all" spc="-100">
                <a:solidFill>
                  <a:schemeClr val="tx1"/>
                </a:solidFill>
              </a:rPr>
              <a:t>Command Line Interface (CLI)</a:t>
            </a:r>
          </a:p>
        </p:txBody>
      </p:sp>
    </p:spTree>
    <p:extLst>
      <p:ext uri="{BB962C8B-B14F-4D97-AF65-F5344CB8AC3E}">
        <p14:creationId xmlns:p14="http://schemas.microsoft.com/office/powerpoint/2010/main" val="259254697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39EC50A-248F-46D1-97CD-65A2766F75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4" name="Rectangle 13">
            <a:extLst>
              <a:ext uri="{FF2B5EF4-FFF2-40B4-BE49-F238E27FC236}">
                <a16:creationId xmlns:a16="http://schemas.microsoft.com/office/drawing/2014/main" id="{B4C843F0-96F8-4DFC-93E8-E3533F223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pic>
        <p:nvPicPr>
          <p:cNvPr id="9" name="Pladsholder til indhold 8">
            <a:extLst>
              <a:ext uri="{FF2B5EF4-FFF2-40B4-BE49-F238E27FC236}">
                <a16:creationId xmlns:a16="http://schemas.microsoft.com/office/drawing/2014/main" id="{4AA89F5E-C2FB-124C-B8CC-49F7013D979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29044" y="718278"/>
            <a:ext cx="8404110" cy="5252569"/>
          </a:xfrm>
        </p:spPr>
      </p:pic>
      <p:cxnSp>
        <p:nvCxnSpPr>
          <p:cNvPr id="13" name="Lige forbindelse 12">
            <a:extLst>
              <a:ext uri="{FF2B5EF4-FFF2-40B4-BE49-F238E27FC236}">
                <a16:creationId xmlns:a16="http://schemas.microsoft.com/office/drawing/2014/main" id="{FE23E587-7E55-C44D-990F-2977D49A3D9A}"/>
              </a:ext>
            </a:extLst>
          </p:cNvPr>
          <p:cNvCxnSpPr/>
          <p:nvPr/>
        </p:nvCxnSpPr>
        <p:spPr>
          <a:xfrm>
            <a:off x="1828800" y="509666"/>
            <a:ext cx="9069049" cy="5711252"/>
          </a:xfrm>
          <a:prstGeom prst="line">
            <a:avLst/>
          </a:prstGeom>
          <a:ln w="304800">
            <a:solidFill>
              <a:srgbClr val="FF0000"/>
            </a:solidFill>
          </a:ln>
          <a:scene3d>
            <a:camera prst="orthographicFront"/>
            <a:lightRig rig="threePt" dir="t"/>
          </a:scene3d>
          <a:sp3d>
            <a:bevelT w="241300" h="260350"/>
            <a:bevelB w="177800" h="247650"/>
          </a:sp3d>
        </p:spPr>
        <p:style>
          <a:lnRef idx="1">
            <a:schemeClr val="accent1"/>
          </a:lnRef>
          <a:fillRef idx="0">
            <a:schemeClr val="accent1"/>
          </a:fillRef>
          <a:effectRef idx="0">
            <a:schemeClr val="accent1"/>
          </a:effectRef>
          <a:fontRef idx="minor">
            <a:schemeClr val="tx1"/>
          </a:fontRef>
        </p:style>
      </p:cxnSp>
      <p:cxnSp>
        <p:nvCxnSpPr>
          <p:cNvPr id="15" name="Lige forbindelse 14">
            <a:extLst>
              <a:ext uri="{FF2B5EF4-FFF2-40B4-BE49-F238E27FC236}">
                <a16:creationId xmlns:a16="http://schemas.microsoft.com/office/drawing/2014/main" id="{22EECA0B-B283-2C4C-AF7F-BF1AF6E04C3A}"/>
              </a:ext>
            </a:extLst>
          </p:cNvPr>
          <p:cNvCxnSpPr>
            <a:cxnSpLocks/>
          </p:cNvCxnSpPr>
          <p:nvPr/>
        </p:nvCxnSpPr>
        <p:spPr>
          <a:xfrm flipV="1">
            <a:off x="1294151" y="581118"/>
            <a:ext cx="9369002" cy="5774562"/>
          </a:xfrm>
          <a:prstGeom prst="line">
            <a:avLst/>
          </a:prstGeom>
          <a:ln w="304800">
            <a:solidFill>
              <a:srgbClr val="FF0000"/>
            </a:solidFill>
          </a:ln>
          <a:scene3d>
            <a:camera prst="orthographicFront"/>
            <a:lightRig rig="threePt" dir="t"/>
          </a:scene3d>
          <a:sp3d>
            <a:bevelT w="241300" h="260350"/>
            <a:bevelB w="177800" h="247650"/>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2237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C7E010-C712-408D-9787-0842AFC9F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3" name="Rectangle 12">
            <a:extLst>
              <a:ext uri="{FF2B5EF4-FFF2-40B4-BE49-F238E27FC236}">
                <a16:creationId xmlns:a16="http://schemas.microsoft.com/office/drawing/2014/main" id="{0503FCEF-A9BA-4991-9220-E36615FB8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useBgFill="1">
        <p:nvSpPr>
          <p:cNvPr id="15" name="Rectangle 14">
            <a:extLst>
              <a:ext uri="{FF2B5EF4-FFF2-40B4-BE49-F238E27FC236}">
                <a16:creationId xmlns:a16="http://schemas.microsoft.com/office/drawing/2014/main" id="{A069235B-22DB-4231-8291-D64DA2CDEB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pic>
        <p:nvPicPr>
          <p:cNvPr id="4" name="Pladsholder til indhold 4" descr="Et billede, der indeholder tekst&#10;&#10;Automatisk genereret beskrivelse">
            <a:extLst>
              <a:ext uri="{FF2B5EF4-FFF2-40B4-BE49-F238E27FC236}">
                <a16:creationId xmlns:a16="http://schemas.microsoft.com/office/drawing/2014/main" id="{A3A00AE7-94B9-0B4A-8276-AAD11C6CDAB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4302" y="237744"/>
            <a:ext cx="9992562" cy="6245352"/>
          </a:xfrm>
          <a:prstGeom prst="rect">
            <a:avLst/>
          </a:prstGeom>
        </p:spPr>
      </p:pic>
    </p:spTree>
    <p:extLst>
      <p:ext uri="{BB962C8B-B14F-4D97-AF65-F5344CB8AC3E}">
        <p14:creationId xmlns:p14="http://schemas.microsoft.com/office/powerpoint/2010/main" val="1078547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C7E010-C712-408D-9787-0842AFC9F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3" name="Rectangle 12">
            <a:extLst>
              <a:ext uri="{FF2B5EF4-FFF2-40B4-BE49-F238E27FC236}">
                <a16:creationId xmlns:a16="http://schemas.microsoft.com/office/drawing/2014/main" id="{0503FCEF-A9BA-4991-9220-E36615FB8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useBgFill="1">
        <p:nvSpPr>
          <p:cNvPr id="15" name="Rectangle 14">
            <a:extLst>
              <a:ext uri="{FF2B5EF4-FFF2-40B4-BE49-F238E27FC236}">
                <a16:creationId xmlns:a16="http://schemas.microsoft.com/office/drawing/2014/main" id="{A069235B-22DB-4231-8291-D64DA2CDEB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pic>
        <p:nvPicPr>
          <p:cNvPr id="4" name="Pladsholder til indhold 3" descr="Et billede, der indeholder tekst&#10;&#10;Automatisk genereret beskrivelse">
            <a:extLst>
              <a:ext uri="{FF2B5EF4-FFF2-40B4-BE49-F238E27FC236}">
                <a16:creationId xmlns:a16="http://schemas.microsoft.com/office/drawing/2014/main" id="{EFC174C2-A433-8244-BE2A-EE6AA2BD51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21265" y="403027"/>
            <a:ext cx="6658722" cy="6592133"/>
          </a:xfrm>
          <a:prstGeom prst="rect">
            <a:avLst/>
          </a:prstGeom>
        </p:spPr>
      </p:pic>
    </p:spTree>
    <p:extLst>
      <p:ext uri="{BB962C8B-B14F-4D97-AF65-F5344CB8AC3E}">
        <p14:creationId xmlns:p14="http://schemas.microsoft.com/office/powerpoint/2010/main" val="13731991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RegularSeedLeftStep">
      <a:dk1>
        <a:srgbClr val="000000"/>
      </a:dk1>
      <a:lt1>
        <a:srgbClr val="FFFFFF"/>
      </a:lt1>
      <a:dk2>
        <a:srgbClr val="243B41"/>
      </a:dk2>
      <a:lt2>
        <a:srgbClr val="E8E3E2"/>
      </a:lt2>
      <a:accent1>
        <a:srgbClr val="3AB0CC"/>
      </a:accent1>
      <a:accent2>
        <a:srgbClr val="27B494"/>
      </a:accent2>
      <a:accent3>
        <a:srgbClr val="34B864"/>
      </a:accent3>
      <a:accent4>
        <a:srgbClr val="30B828"/>
      </a:accent4>
      <a:accent5>
        <a:srgbClr val="6FB333"/>
      </a:accent5>
      <a:accent6>
        <a:srgbClr val="9CAA25"/>
      </a:accent6>
      <a:hlink>
        <a:srgbClr val="C56852"/>
      </a:hlink>
      <a:folHlink>
        <a:srgbClr val="828282"/>
      </a:folHlink>
    </a:clrScheme>
    <a:fontScheme name="Savon">
      <a:majorFont>
        <a:latin typeface="Goudy Old Style"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oudy Old Style"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{DB970DCE-9BCA-AC49-A38E-9B3278167C77}tf16401378</Template>
  <TotalTime>273</TotalTime>
  <Words>316</Words>
  <Application>Microsoft Macintosh PowerPoint</Application>
  <PresentationFormat>Widescreen</PresentationFormat>
  <Paragraphs>31</Paragraphs>
  <Slides>11</Slides>
  <Notes>6</Notes>
  <HiddenSlides>0</HiddenSlides>
  <MMClips>0</MMClips>
  <ScaleCrop>false</ScaleCrop>
  <HeadingPairs>
    <vt:vector size="6" baseType="variant">
      <vt:variant>
        <vt:lpstr>Benyttede skrifttyper</vt:lpstr>
      </vt:variant>
      <vt:variant>
        <vt:i4>3</vt:i4>
      </vt:variant>
      <vt:variant>
        <vt:lpstr>Tema</vt:lpstr>
      </vt:variant>
      <vt:variant>
        <vt:i4>1</vt:i4>
      </vt:variant>
      <vt:variant>
        <vt:lpstr>Slidetitler</vt:lpstr>
      </vt:variant>
      <vt:variant>
        <vt:i4>11</vt:i4>
      </vt:variant>
    </vt:vector>
  </HeadingPairs>
  <TitlesOfParts>
    <vt:vector size="15" baseType="lpstr">
      <vt:lpstr>Calibri</vt:lpstr>
      <vt:lpstr>Garamond</vt:lpstr>
      <vt:lpstr>Goudy Old Style</vt:lpstr>
      <vt:lpstr>SavonVTI</vt:lpstr>
      <vt:lpstr>Humanistens digitale værktøjskasse</vt:lpstr>
      <vt:lpstr>Program</vt:lpstr>
      <vt:lpstr>PowerPoint-præsentation</vt:lpstr>
      <vt:lpstr>OK at fejle!</vt:lpstr>
      <vt:lpstr>Python</vt:lpstr>
      <vt:lpstr>Command Line Interface (CLI)</vt:lpstr>
      <vt:lpstr>PowerPoint-præsentation</vt:lpstr>
      <vt:lpstr>PowerPoint-præsentation</vt:lpstr>
      <vt:lpstr>PowerPoint-præsentation</vt:lpstr>
      <vt:lpstr>PowerPoint-præsentation</vt:lpstr>
      <vt:lpstr>PowerPoint-præsentation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Humanistens digitale værktøjskasse</dc:title>
  <dc:creator>Victor Harbo Olesen</dc:creator>
  <cp:lastModifiedBy>Victor Harbo Olesen</cp:lastModifiedBy>
  <cp:revision>10</cp:revision>
  <dcterms:created xsi:type="dcterms:W3CDTF">2020-12-09T08:13:19Z</dcterms:created>
  <dcterms:modified xsi:type="dcterms:W3CDTF">2022-02-09T14:30:38Z</dcterms:modified>
</cp:coreProperties>
</file>

<file path=docProps/thumbnail.jpeg>
</file>